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837" r:id="rId4"/>
  </p:sldMasterIdLst>
  <p:notesMasterIdLst>
    <p:notesMasterId r:id="rId21"/>
  </p:notesMasterIdLst>
  <p:handoutMasterIdLst>
    <p:handoutMasterId r:id="rId22"/>
  </p:handoutMasterIdLst>
  <p:sldIdLst>
    <p:sldId id="424" r:id="rId5"/>
    <p:sldId id="418" r:id="rId6"/>
    <p:sldId id="268" r:id="rId7"/>
    <p:sldId id="280" r:id="rId8"/>
    <p:sldId id="278" r:id="rId9"/>
    <p:sldId id="414" r:id="rId10"/>
    <p:sldId id="282" r:id="rId11"/>
    <p:sldId id="281" r:id="rId12"/>
    <p:sldId id="285" r:id="rId13"/>
    <p:sldId id="421" r:id="rId14"/>
    <p:sldId id="419" r:id="rId15"/>
    <p:sldId id="422" r:id="rId16"/>
    <p:sldId id="420" r:id="rId17"/>
    <p:sldId id="411" r:id="rId18"/>
    <p:sldId id="355" r:id="rId19"/>
    <p:sldId id="423" r:id="rId20"/>
  </p:sldIdLst>
  <p:sldSz cx="12192000" cy="6858000"/>
  <p:notesSz cx="7315200" cy="9601200"/>
  <p:custDataLst>
    <p:tags r:id="rId2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56" userDrawn="1">
          <p15:clr>
            <a:srgbClr val="A4A3A4"/>
          </p15:clr>
        </p15:guide>
        <p15:guide id="2" orient="horz" pos="801" userDrawn="1">
          <p15:clr>
            <a:srgbClr val="A4A3A4"/>
          </p15:clr>
        </p15:guide>
        <p15:guide id="3" orient="horz" pos="968" userDrawn="1">
          <p15:clr>
            <a:srgbClr val="A4A3A4"/>
          </p15:clr>
        </p15:guide>
        <p15:guide id="4" orient="horz" pos="1120" userDrawn="1">
          <p15:clr>
            <a:srgbClr val="A4A3A4"/>
          </p15:clr>
        </p15:guide>
        <p15:guide id="5" orient="horz" pos="4088" userDrawn="1">
          <p15:clr>
            <a:srgbClr val="A4A3A4"/>
          </p15:clr>
        </p15:guide>
        <p15:guide id="6" pos="565" userDrawn="1">
          <p15:clr>
            <a:srgbClr val="A4A3A4"/>
          </p15:clr>
        </p15:guide>
        <p15:guide id="7" pos="7093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024" userDrawn="1">
          <p15:clr>
            <a:srgbClr val="A4A3A4"/>
          </p15:clr>
        </p15:guide>
        <p15:guide id="2" pos="2304" userDrawn="1">
          <p15:clr>
            <a:srgbClr val="A4A3A4"/>
          </p15:clr>
        </p15:guide>
      </p15:notes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813E3416-FA04-957D-15E1-16A5CA630B82}" name="Harris, Julie (CDC/GHC/DGHP)" initials="HJ(" userId="S::ggt5@cdc.gov::f314a2f1-d216-401e-99c8-e30988af447c" providerId="AD"/>
  <p188:author id="{22CCCB37-7700-91D8-8499-DC9CFECDA438}" name="Rullan Oliver, Paola (CDC/DDPHSIS/CGH/DGHP)" initials="R(" userId="S::qmw7@cdc.gov::30cd57ae-ff56-4def-bb77-6cf4520de54c" providerId="AD"/>
  <p188:author id="{7B023D38-FFBC-E2C2-D214-7162B76BE166}" name="Quick, Linda (CDC/DDPHSIS/CGH/DGHP)" initials="Q(" userId="S::maq2@cdc.gov::0d533c83-808d-433f-96e1-46f2a324ca7d" providerId="AD"/>
  <p188:author id="{3E1F4367-6FAA-4772-F624-76151D004D17}" name="Lisa Bryde" initials="" userId="ccd265dea34debd2" providerId="Windows Live"/>
  <p188:author id="{35CA6E6A-2BDC-3AEC-A8DA-274ECF148F5A}" name="Shadomy, Sean (CDC/DDID/NCEZID/OD)" initials="S(" userId="S::auf4@cdc.gov::2dd13278-842f-4b96-b887-4692c6b7720f" providerId="AD"/>
  <p188:author id="{94EE2075-FD33-9ED2-CB2C-3273E10570BD}" name="Franc, Katherine (CDC/DDPHSIS/CGH/DGHP)" initials="FK(" userId="S::oea4@cdc.gov::47c58039-5ac2-4c54-9daf-139bbe46ae30" providerId="AD"/>
  <p188:author id="{EF4F937E-3A28-66A7-32E9-1BE86B055B0F}" name="Martel, Lise (CDC/GHC/DGHP)" initials="ML(" userId="S::Diz0@cdc.gov::fbce038f-8655-4557-9709-9829739673e8" providerId="AD"/>
  <p188:author id="{3591CE88-7405-8A34-0010-169CA64CD850}" name="Rossow, John (CDC/DDPHSIS/CGH/DGHP)" initials="RJ(" userId="S::mwi4@cdc.gov::f624bd00-984b-4499-bcbe-e695391cce31" providerId="AD"/>
  <p188:author id="{677E6A8E-C9A6-07BD-E1D8-448ECDAFF898}" name="Gallagher, Darby (CDC/GHC/DGHP)" initials="DG" userId="S::zss9@cdc.gov::a845a694-00ae-430c-a73d-6baae6728f31" providerId="AD"/>
  <p188:author id="{7E1A0B9E-0C2F-1455-9A5B-124370CFDCF0}" name="Albanna, Sara (CDC/GHC/DGHP)" initials="AS(" userId="S::uic6@cdc.gov::66ccce23-a100-40f3-9ea6-11e572d3e19a" providerId="AD"/>
  <p188:author id="{D71DB8A5-77F4-3016-5A88-EDAC4D4F1636}" name="Yard, Ellen E. (CDC/DDPHSIS/CGH/DGHP)" initials="YEE(" userId="S::IGF8@cdc.gov::19c9ef13-1d29-41fa-9fd7-59de21a7a375" providerId="AD"/>
  <p188:author id="{F37FA4DA-4525-A167-31F2-D420EB21BAEC}" name="Kadzik, Melissa (CDC/DDID/NCEZID/OD)" initials="KM(" userId="S::vpg8@cdc.gov::b90028fa-56dd-40d7-a30f-07148bfb782d" providerId="AD"/>
  <p188:author id="{259CC9E1-0F04-21DF-6259-20B5DE873655}" name="Barton Behravesh, Casey (CDC/DDID/NCEZID/OD)" initials="B(" userId="S::dlx9@cdc.gov::dae2ccbd-305f-49dc-bfea-b7c12be78a4e" providerId="AD"/>
  <p188:author id="{B1A542EA-898E-F887-AAD9-FF0D6A6F0B07}" name="Chee, Jessica (CDC/DDPHSIS/CGH/DGHP)" initials="CJ(" userId="S::syu2@cdc.gov::29e297ae-8918-445f-8c46-f8c668fcbd02" providerId="AD"/>
  <p188:author id="{B692A5F4-97DE-BB51-F96B-B9FECA0E4692}" name="Guerra, Marta (CDC/DDPHSIS/CGH/DGHP)" initials="G(" userId="S::hzg4@cdc.gov::d7d9e8b8-b328-4938-bdb6-031756c4f46c" providerId="AD"/>
  <p188:author id="{FBFF19FB-0023-E87E-02C2-0D63C785B2E0}" name="Belles, Hayley (CDC/DDID/NCEZID/OD)" initials="B(" userId="S::snx0@cdc.gov::d368474b-c27b-42ad-a844-80d07880de8f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43B"/>
    <a:srgbClr val="9999FF"/>
    <a:srgbClr val="001402"/>
    <a:srgbClr val="FFFFFF"/>
    <a:srgbClr val="005FA1"/>
    <a:srgbClr val="F7941D"/>
    <a:srgbClr val="ED7D31"/>
    <a:srgbClr val="008000"/>
    <a:srgbClr val="FF5050"/>
    <a:srgbClr val="D5651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5541B1D-D1ED-4FA6-8443-182F170B0133}" v="4" dt="2024-11-15T17:17:40.01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65815" autoAdjust="0"/>
  </p:normalViewPr>
  <p:slideViewPr>
    <p:cSldViewPr snapToGrid="0">
      <p:cViewPr varScale="1">
        <p:scale>
          <a:sx n="49" d="100"/>
          <a:sy n="49" d="100"/>
        </p:scale>
        <p:origin x="1312" y="24"/>
      </p:cViewPr>
      <p:guideLst>
        <p:guide orient="horz" pos="256"/>
        <p:guide orient="horz" pos="801"/>
        <p:guide orient="horz" pos="968"/>
        <p:guide orient="horz" pos="1120"/>
        <p:guide orient="horz" pos="4088"/>
        <p:guide pos="565"/>
        <p:guide pos="7093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>
        <p:guide orient="horz" pos="3024"/>
        <p:guide pos="230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microsoft.com/office/2018/10/relationships/authors" Target="author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ags" Target="tags/tag1.xml"/><Relationship Id="rId28" Type="http://schemas.microsoft.com/office/2015/10/relationships/revisionInfo" Target="revisionInfo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handoutMaster" Target="handoutMasters/handoutMaster1.xml"/><Relationship Id="rId27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51541E1-7B97-47B2-AAEB-E683398741C4}" type="doc">
      <dgm:prSet loTypeId="urn:microsoft.com/office/officeart/2005/8/layout/cycle3" loCatId="cycle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en-US"/>
        </a:p>
      </dgm:t>
    </dgm:pt>
    <dgm:pt modelId="{4868FBF0-B962-4582-A72B-278154B9E945}">
      <dgm:prSet phldrT="[Text]" custT="1"/>
      <dgm:spPr>
        <a:solidFill>
          <a:schemeClr val="bg1"/>
        </a:solidFill>
        <a:ln w="28575">
          <a:solidFill>
            <a:schemeClr val="tx1"/>
          </a:solidFill>
        </a:ln>
      </dgm:spPr>
      <dgm:t>
        <a:bodyPr/>
        <a:lstStyle/>
        <a:p>
          <a:r>
            <a:rPr lang="en-US" sz="2800" b="1" dirty="0">
              <a:solidFill>
                <a:schemeClr val="tx1"/>
              </a:solidFill>
              <a:latin typeface="+mn-lt"/>
            </a:rPr>
            <a:t>Detetar, Diagnosticar</a:t>
          </a:r>
        </a:p>
      </dgm:t>
    </dgm:pt>
    <dgm:pt modelId="{FB260FCA-968B-4532-B7C0-C7E4458DAA50}" type="parTrans" cxnId="{03E7EA8F-C6C9-4D96-85BC-5402EDBD62F6}">
      <dgm:prSet/>
      <dgm:spPr/>
      <dgm:t>
        <a:bodyPr/>
        <a:lstStyle/>
        <a:p>
          <a:endParaRPr lang="en-US"/>
        </a:p>
      </dgm:t>
    </dgm:pt>
    <dgm:pt modelId="{9EFDDFF1-2279-486B-9F12-EA5F590C8C00}" type="sibTrans" cxnId="{03E7EA8F-C6C9-4D96-85BC-5402EDBD62F6}">
      <dgm:prSet/>
      <dgm:spPr>
        <a:solidFill>
          <a:srgbClr val="00943B"/>
        </a:solidFill>
        <a:ln>
          <a:noFill/>
        </a:ln>
      </dgm:spPr>
      <dgm:t>
        <a:bodyPr/>
        <a:lstStyle/>
        <a:p>
          <a:endParaRPr lang="en-US"/>
        </a:p>
      </dgm:t>
    </dgm:pt>
    <dgm:pt modelId="{C93BFA43-C0F0-4D8C-8530-4A21A2D3204E}">
      <dgm:prSet phldrT="[Text]" custT="1"/>
      <dgm:spPr>
        <a:solidFill>
          <a:schemeClr val="bg1"/>
        </a:solidFill>
        <a:ln w="28575">
          <a:solidFill>
            <a:schemeClr val="tx1"/>
          </a:solidFill>
        </a:ln>
      </dgm:spPr>
      <dgm:t>
        <a:bodyPr/>
        <a:lstStyle/>
        <a:p>
          <a:r>
            <a:rPr lang="en-US" sz="2800" b="1" dirty="0">
              <a:solidFill>
                <a:schemeClr val="tx1"/>
              </a:solidFill>
              <a:latin typeface="+mn-lt"/>
            </a:rPr>
            <a:t>Recolher</a:t>
          </a:r>
        </a:p>
      </dgm:t>
    </dgm:pt>
    <dgm:pt modelId="{9765D9CD-EF3A-452D-9EA9-5487042B2018}" type="parTrans" cxnId="{7AE24D85-6EBC-4169-9E2B-3D31F5DD533C}">
      <dgm:prSet/>
      <dgm:spPr/>
      <dgm:t>
        <a:bodyPr/>
        <a:lstStyle/>
        <a:p>
          <a:endParaRPr lang="en-US"/>
        </a:p>
      </dgm:t>
    </dgm:pt>
    <dgm:pt modelId="{14C6ACC0-9A20-4A31-9323-11A5312A8790}" type="sibTrans" cxnId="{7AE24D85-6EBC-4169-9E2B-3D31F5DD533C}">
      <dgm:prSet/>
      <dgm:spPr/>
      <dgm:t>
        <a:bodyPr/>
        <a:lstStyle/>
        <a:p>
          <a:endParaRPr lang="en-US"/>
        </a:p>
      </dgm:t>
    </dgm:pt>
    <dgm:pt modelId="{FA237A2E-C526-4388-8C57-CACFFBE14482}">
      <dgm:prSet phldrT="[Text]" custT="1"/>
      <dgm:spPr>
        <a:solidFill>
          <a:schemeClr val="bg1"/>
        </a:solidFill>
        <a:ln w="28575">
          <a:solidFill>
            <a:schemeClr val="tx1"/>
          </a:solidFill>
        </a:ln>
      </dgm:spPr>
      <dgm:t>
        <a:bodyPr/>
        <a:lstStyle/>
        <a:p>
          <a:r>
            <a:rPr lang="en-US" sz="2800" b="1" dirty="0">
              <a:solidFill>
                <a:schemeClr val="tx1"/>
              </a:solidFill>
              <a:latin typeface="+mn-lt"/>
            </a:rPr>
            <a:t>Compilar, analisar</a:t>
          </a:r>
        </a:p>
      </dgm:t>
    </dgm:pt>
    <dgm:pt modelId="{BE914DF7-8329-4ABF-A71E-F5D40D6578C3}" type="parTrans" cxnId="{BC2F50EA-991E-4C55-A67A-F74585DC2A48}">
      <dgm:prSet/>
      <dgm:spPr/>
      <dgm:t>
        <a:bodyPr/>
        <a:lstStyle/>
        <a:p>
          <a:endParaRPr lang="en-US"/>
        </a:p>
      </dgm:t>
    </dgm:pt>
    <dgm:pt modelId="{CF168877-46ED-4EF8-A595-769BD9638DF0}" type="sibTrans" cxnId="{BC2F50EA-991E-4C55-A67A-F74585DC2A48}">
      <dgm:prSet/>
      <dgm:spPr/>
      <dgm:t>
        <a:bodyPr/>
        <a:lstStyle/>
        <a:p>
          <a:endParaRPr lang="en-US"/>
        </a:p>
      </dgm:t>
    </dgm:pt>
    <dgm:pt modelId="{E92DDBA3-7A28-46DA-913C-765734FDD153}">
      <dgm:prSet phldrT="[Text]" custT="1"/>
      <dgm:spPr>
        <a:solidFill>
          <a:schemeClr val="bg1"/>
        </a:solidFill>
        <a:ln w="28575">
          <a:solidFill>
            <a:schemeClr val="tx1"/>
          </a:solidFill>
        </a:ln>
      </dgm:spPr>
      <dgm:t>
        <a:bodyPr/>
        <a:lstStyle/>
        <a:p>
          <a:r>
            <a:rPr lang="en-US" sz="2800" b="1">
              <a:solidFill>
                <a:schemeClr val="tx1"/>
              </a:solidFill>
              <a:latin typeface="+mn-lt"/>
            </a:rPr>
            <a:t>Interpretar</a:t>
          </a:r>
          <a:endParaRPr lang="en-US" sz="2800" b="1" dirty="0">
            <a:solidFill>
              <a:schemeClr val="tx1"/>
            </a:solidFill>
            <a:latin typeface="+mn-lt"/>
          </a:endParaRPr>
        </a:p>
      </dgm:t>
    </dgm:pt>
    <dgm:pt modelId="{2B45E9E5-D7FF-4F92-8BFA-4D32B0F2927B}" type="parTrans" cxnId="{C950ED09-DF7C-4709-9E02-15921BEDBFF3}">
      <dgm:prSet/>
      <dgm:spPr/>
      <dgm:t>
        <a:bodyPr/>
        <a:lstStyle/>
        <a:p>
          <a:endParaRPr lang="en-US"/>
        </a:p>
      </dgm:t>
    </dgm:pt>
    <dgm:pt modelId="{6068EEB7-7E6E-427F-9467-3C9735AE205D}" type="sibTrans" cxnId="{C950ED09-DF7C-4709-9E02-15921BEDBFF3}">
      <dgm:prSet/>
      <dgm:spPr/>
      <dgm:t>
        <a:bodyPr/>
        <a:lstStyle/>
        <a:p>
          <a:endParaRPr lang="en-US"/>
        </a:p>
      </dgm:t>
    </dgm:pt>
    <dgm:pt modelId="{C7EE9216-F411-4BAB-897B-D2E3D4AA3C70}">
      <dgm:prSet phldrT="[Text]" custT="1"/>
      <dgm:spPr>
        <a:solidFill>
          <a:schemeClr val="bg1"/>
        </a:solidFill>
        <a:ln w="28575">
          <a:solidFill>
            <a:schemeClr val="tx1"/>
          </a:solidFill>
        </a:ln>
      </dgm:spPr>
      <dgm:t>
        <a:bodyPr/>
        <a:lstStyle/>
        <a:p>
          <a:r>
            <a:rPr lang="en-US" sz="2800" b="1" dirty="0">
              <a:solidFill>
                <a:schemeClr val="tx1"/>
              </a:solidFill>
              <a:latin typeface="+mn-lt"/>
            </a:rPr>
            <a:t>Tomar medidas</a:t>
          </a:r>
        </a:p>
      </dgm:t>
    </dgm:pt>
    <dgm:pt modelId="{FA231D2B-1989-4D30-A8FE-ABEC0F278957}" type="parTrans" cxnId="{963EB135-48FB-451D-BE53-FAEEEF4F717B}">
      <dgm:prSet/>
      <dgm:spPr/>
      <dgm:t>
        <a:bodyPr/>
        <a:lstStyle/>
        <a:p>
          <a:endParaRPr lang="en-US"/>
        </a:p>
      </dgm:t>
    </dgm:pt>
    <dgm:pt modelId="{BE80A37D-3C75-4FC8-9768-AAD4ADC8664A}" type="sibTrans" cxnId="{963EB135-48FB-451D-BE53-FAEEEF4F717B}">
      <dgm:prSet/>
      <dgm:spPr/>
      <dgm:t>
        <a:bodyPr/>
        <a:lstStyle/>
        <a:p>
          <a:endParaRPr lang="en-US"/>
        </a:p>
      </dgm:t>
    </dgm:pt>
    <dgm:pt modelId="{26DB14CD-EFE5-45C5-BA9B-0741D9AB0491}">
      <dgm:prSet phldrT="[Text]" custT="1"/>
      <dgm:spPr>
        <a:solidFill>
          <a:schemeClr val="bg1"/>
        </a:solidFill>
        <a:ln w="28575">
          <a:solidFill>
            <a:schemeClr val="tx1"/>
          </a:solidFill>
        </a:ln>
      </dgm:spPr>
      <dgm:t>
        <a:bodyPr/>
        <a:lstStyle/>
        <a:p>
          <a:r>
            <a:rPr lang="en-US" sz="2800" b="1" dirty="0">
              <a:solidFill>
                <a:schemeClr val="tx1"/>
              </a:solidFill>
              <a:latin typeface="+mn-lt"/>
            </a:rPr>
            <a:t>Comunicar</a:t>
          </a:r>
        </a:p>
      </dgm:t>
    </dgm:pt>
    <dgm:pt modelId="{12DAC2CD-BDDF-46C6-B789-4ADD0ABFB623}" type="parTrans" cxnId="{CAE0F8CE-9B0D-443D-A2DE-F50A01F0FBEC}">
      <dgm:prSet/>
      <dgm:spPr/>
      <dgm:t>
        <a:bodyPr/>
        <a:lstStyle/>
        <a:p>
          <a:endParaRPr lang="en-US"/>
        </a:p>
      </dgm:t>
    </dgm:pt>
    <dgm:pt modelId="{D2B9AB04-9D0E-4FE8-BD3C-D4052D46AA6F}" type="sibTrans" cxnId="{CAE0F8CE-9B0D-443D-A2DE-F50A01F0FBEC}">
      <dgm:prSet/>
      <dgm:spPr/>
      <dgm:t>
        <a:bodyPr/>
        <a:lstStyle/>
        <a:p>
          <a:endParaRPr lang="en-US"/>
        </a:p>
      </dgm:t>
    </dgm:pt>
    <dgm:pt modelId="{06ACAF13-DB4A-4AC7-B59C-8813587D7FB0}" type="pres">
      <dgm:prSet presAssocID="{951541E1-7B97-47B2-AAEB-E683398741C4}" presName="Name0" presStyleCnt="0">
        <dgm:presLayoutVars>
          <dgm:dir/>
          <dgm:resizeHandles val="exact"/>
        </dgm:presLayoutVars>
      </dgm:prSet>
      <dgm:spPr/>
    </dgm:pt>
    <dgm:pt modelId="{05D1029E-D150-4D56-AE1D-271A75B45F0B}" type="pres">
      <dgm:prSet presAssocID="{951541E1-7B97-47B2-AAEB-E683398741C4}" presName="cycle" presStyleCnt="0"/>
      <dgm:spPr/>
    </dgm:pt>
    <dgm:pt modelId="{23D22474-CEB0-42DF-80DC-860C340B6EDE}" type="pres">
      <dgm:prSet presAssocID="{4868FBF0-B962-4582-A72B-278154B9E945}" presName="nodeFirstNode" presStyleLbl="node1" presStyleIdx="0" presStyleCnt="6" custScaleX="119161">
        <dgm:presLayoutVars>
          <dgm:bulletEnabled val="1"/>
        </dgm:presLayoutVars>
      </dgm:prSet>
      <dgm:spPr/>
    </dgm:pt>
    <dgm:pt modelId="{EB0FECD4-874C-476B-A915-884DFE3F2D91}" type="pres">
      <dgm:prSet presAssocID="{9EFDDFF1-2279-486B-9F12-EA5F590C8C00}" presName="sibTransFirstNode" presStyleLbl="bgShp" presStyleIdx="0" presStyleCnt="1" custScaleX="148034"/>
      <dgm:spPr/>
    </dgm:pt>
    <dgm:pt modelId="{1695DC22-9A36-4B48-AEFF-7E4FDFC1713F}" type="pres">
      <dgm:prSet presAssocID="{C93BFA43-C0F0-4D8C-8530-4A21A2D3204E}" presName="nodeFollowingNodes" presStyleLbl="node1" presStyleIdx="1" presStyleCnt="6" custRadScaleRad="153676" custRadScaleInc="18765">
        <dgm:presLayoutVars>
          <dgm:bulletEnabled val="1"/>
        </dgm:presLayoutVars>
      </dgm:prSet>
      <dgm:spPr/>
    </dgm:pt>
    <dgm:pt modelId="{07166AA7-B419-46BE-8707-58768C01B0F0}" type="pres">
      <dgm:prSet presAssocID="{FA237A2E-C526-4388-8C57-CACFFBE14482}" presName="nodeFollowingNodes" presStyleLbl="node1" presStyleIdx="2" presStyleCnt="6" custRadScaleRad="149585" custRadScaleInc="-20483">
        <dgm:presLayoutVars>
          <dgm:bulletEnabled val="1"/>
        </dgm:presLayoutVars>
      </dgm:prSet>
      <dgm:spPr/>
    </dgm:pt>
    <dgm:pt modelId="{03ED3239-7976-43C1-9470-0A426C83A8ED}" type="pres">
      <dgm:prSet presAssocID="{E92DDBA3-7A28-46DA-913C-765734FDD153}" presName="nodeFollowingNodes" presStyleLbl="node1" presStyleIdx="3" presStyleCnt="6" custScaleX="99575" custRadScaleRad="100147" custRadScaleInc="-3717">
        <dgm:presLayoutVars>
          <dgm:bulletEnabled val="1"/>
        </dgm:presLayoutVars>
      </dgm:prSet>
      <dgm:spPr/>
    </dgm:pt>
    <dgm:pt modelId="{CB7BE2BC-AC16-42C7-9D95-B7BD321D88D7}" type="pres">
      <dgm:prSet presAssocID="{26DB14CD-EFE5-45C5-BA9B-0741D9AB0491}" presName="nodeFollowingNodes" presStyleLbl="node1" presStyleIdx="4" presStyleCnt="6" custScaleX="144484" custRadScaleRad="158333" custRadScaleInc="21062">
        <dgm:presLayoutVars>
          <dgm:bulletEnabled val="1"/>
        </dgm:presLayoutVars>
      </dgm:prSet>
      <dgm:spPr/>
    </dgm:pt>
    <dgm:pt modelId="{74BED3F0-1F3F-4B93-9710-4F13C5417E70}" type="pres">
      <dgm:prSet presAssocID="{C7EE9216-F411-4BAB-897B-D2E3D4AA3C70}" presName="nodeFollowingNodes" presStyleLbl="node1" presStyleIdx="5" presStyleCnt="6" custScaleX="117680" custRadScaleRad="173798" custRadScaleInc="-23513">
        <dgm:presLayoutVars>
          <dgm:bulletEnabled val="1"/>
        </dgm:presLayoutVars>
      </dgm:prSet>
      <dgm:spPr/>
    </dgm:pt>
  </dgm:ptLst>
  <dgm:cxnLst>
    <dgm:cxn modelId="{C950ED09-DF7C-4709-9E02-15921BEDBFF3}" srcId="{951541E1-7B97-47B2-AAEB-E683398741C4}" destId="{E92DDBA3-7A28-46DA-913C-765734FDD153}" srcOrd="3" destOrd="0" parTransId="{2B45E9E5-D7FF-4F92-8BFA-4D32B0F2927B}" sibTransId="{6068EEB7-7E6E-427F-9467-3C9735AE205D}"/>
    <dgm:cxn modelId="{96EA5A12-0C9A-4623-80C4-8E17A81368B6}" type="presOf" srcId="{26DB14CD-EFE5-45C5-BA9B-0741D9AB0491}" destId="{CB7BE2BC-AC16-42C7-9D95-B7BD321D88D7}" srcOrd="0" destOrd="0" presId="urn:microsoft.com/office/officeart/2005/8/layout/cycle3"/>
    <dgm:cxn modelId="{80CB0F16-0B22-4EE6-A317-8416BB8603E5}" type="presOf" srcId="{9EFDDFF1-2279-486B-9F12-EA5F590C8C00}" destId="{EB0FECD4-874C-476B-A915-884DFE3F2D91}" srcOrd="0" destOrd="0" presId="urn:microsoft.com/office/officeart/2005/8/layout/cycle3"/>
    <dgm:cxn modelId="{963EB135-48FB-451D-BE53-FAEEEF4F717B}" srcId="{951541E1-7B97-47B2-AAEB-E683398741C4}" destId="{C7EE9216-F411-4BAB-897B-D2E3D4AA3C70}" srcOrd="5" destOrd="0" parTransId="{FA231D2B-1989-4D30-A8FE-ABEC0F278957}" sibTransId="{BE80A37D-3C75-4FC8-9768-AAD4ADC8664A}"/>
    <dgm:cxn modelId="{695C3437-B6D5-4A02-9A52-6235B75DAD78}" type="presOf" srcId="{4868FBF0-B962-4582-A72B-278154B9E945}" destId="{23D22474-CEB0-42DF-80DC-860C340B6EDE}" srcOrd="0" destOrd="0" presId="urn:microsoft.com/office/officeart/2005/8/layout/cycle3"/>
    <dgm:cxn modelId="{A847204D-447F-4119-AEFB-C09D7C9FF581}" type="presOf" srcId="{C93BFA43-C0F0-4D8C-8530-4A21A2D3204E}" destId="{1695DC22-9A36-4B48-AEFF-7E4FDFC1713F}" srcOrd="0" destOrd="0" presId="urn:microsoft.com/office/officeart/2005/8/layout/cycle3"/>
    <dgm:cxn modelId="{5A1ABA56-5738-4EE1-B4FA-CA77FA3FD323}" type="presOf" srcId="{E92DDBA3-7A28-46DA-913C-765734FDD153}" destId="{03ED3239-7976-43C1-9470-0A426C83A8ED}" srcOrd="0" destOrd="0" presId="urn:microsoft.com/office/officeart/2005/8/layout/cycle3"/>
    <dgm:cxn modelId="{538F277C-9069-4465-AED4-8256388DC4EC}" type="presOf" srcId="{C7EE9216-F411-4BAB-897B-D2E3D4AA3C70}" destId="{74BED3F0-1F3F-4B93-9710-4F13C5417E70}" srcOrd="0" destOrd="0" presId="urn:microsoft.com/office/officeart/2005/8/layout/cycle3"/>
    <dgm:cxn modelId="{7AE24D85-6EBC-4169-9E2B-3D31F5DD533C}" srcId="{951541E1-7B97-47B2-AAEB-E683398741C4}" destId="{C93BFA43-C0F0-4D8C-8530-4A21A2D3204E}" srcOrd="1" destOrd="0" parTransId="{9765D9CD-EF3A-452D-9EA9-5487042B2018}" sibTransId="{14C6ACC0-9A20-4A31-9323-11A5312A8790}"/>
    <dgm:cxn modelId="{03E7EA8F-C6C9-4D96-85BC-5402EDBD62F6}" srcId="{951541E1-7B97-47B2-AAEB-E683398741C4}" destId="{4868FBF0-B962-4582-A72B-278154B9E945}" srcOrd="0" destOrd="0" parTransId="{FB260FCA-968B-4532-B7C0-C7E4458DAA50}" sibTransId="{9EFDDFF1-2279-486B-9F12-EA5F590C8C00}"/>
    <dgm:cxn modelId="{478D9695-F064-479E-8C0C-DB0FE0BF1555}" type="presOf" srcId="{951541E1-7B97-47B2-AAEB-E683398741C4}" destId="{06ACAF13-DB4A-4AC7-B59C-8813587D7FB0}" srcOrd="0" destOrd="0" presId="urn:microsoft.com/office/officeart/2005/8/layout/cycle3"/>
    <dgm:cxn modelId="{5045A0A2-5397-4998-A425-16F56E541EF0}" type="presOf" srcId="{FA237A2E-C526-4388-8C57-CACFFBE14482}" destId="{07166AA7-B419-46BE-8707-58768C01B0F0}" srcOrd="0" destOrd="0" presId="urn:microsoft.com/office/officeart/2005/8/layout/cycle3"/>
    <dgm:cxn modelId="{CAE0F8CE-9B0D-443D-A2DE-F50A01F0FBEC}" srcId="{951541E1-7B97-47B2-AAEB-E683398741C4}" destId="{26DB14CD-EFE5-45C5-BA9B-0741D9AB0491}" srcOrd="4" destOrd="0" parTransId="{12DAC2CD-BDDF-46C6-B789-4ADD0ABFB623}" sibTransId="{D2B9AB04-9D0E-4FE8-BD3C-D4052D46AA6F}"/>
    <dgm:cxn modelId="{BC2F50EA-991E-4C55-A67A-F74585DC2A48}" srcId="{951541E1-7B97-47B2-AAEB-E683398741C4}" destId="{FA237A2E-C526-4388-8C57-CACFFBE14482}" srcOrd="2" destOrd="0" parTransId="{BE914DF7-8329-4ABF-A71E-F5D40D6578C3}" sibTransId="{CF168877-46ED-4EF8-A595-769BD9638DF0}"/>
    <dgm:cxn modelId="{B134203A-8CD7-4AEE-8C34-D16C3B72E39F}" type="presParOf" srcId="{06ACAF13-DB4A-4AC7-B59C-8813587D7FB0}" destId="{05D1029E-D150-4D56-AE1D-271A75B45F0B}" srcOrd="0" destOrd="0" presId="urn:microsoft.com/office/officeart/2005/8/layout/cycle3"/>
    <dgm:cxn modelId="{DF5DE9A1-354C-4DAF-8007-E3231EF22A22}" type="presParOf" srcId="{05D1029E-D150-4D56-AE1D-271A75B45F0B}" destId="{23D22474-CEB0-42DF-80DC-860C340B6EDE}" srcOrd="0" destOrd="0" presId="urn:microsoft.com/office/officeart/2005/8/layout/cycle3"/>
    <dgm:cxn modelId="{D2D27E12-E79E-4974-B4E6-82E708FD2CF6}" type="presParOf" srcId="{05D1029E-D150-4D56-AE1D-271A75B45F0B}" destId="{EB0FECD4-874C-476B-A915-884DFE3F2D91}" srcOrd="1" destOrd="0" presId="urn:microsoft.com/office/officeart/2005/8/layout/cycle3"/>
    <dgm:cxn modelId="{3891FD09-5B9A-4EA7-85F4-0C4CC60468A6}" type="presParOf" srcId="{05D1029E-D150-4D56-AE1D-271A75B45F0B}" destId="{1695DC22-9A36-4B48-AEFF-7E4FDFC1713F}" srcOrd="2" destOrd="0" presId="urn:microsoft.com/office/officeart/2005/8/layout/cycle3"/>
    <dgm:cxn modelId="{34814005-F988-4DF7-8852-F947BF16762C}" type="presParOf" srcId="{05D1029E-D150-4D56-AE1D-271A75B45F0B}" destId="{07166AA7-B419-46BE-8707-58768C01B0F0}" srcOrd="3" destOrd="0" presId="urn:microsoft.com/office/officeart/2005/8/layout/cycle3"/>
    <dgm:cxn modelId="{7DE8C061-FA6F-4BEF-BD45-A61DE1996E82}" type="presParOf" srcId="{05D1029E-D150-4D56-AE1D-271A75B45F0B}" destId="{03ED3239-7976-43C1-9470-0A426C83A8ED}" srcOrd="4" destOrd="0" presId="urn:microsoft.com/office/officeart/2005/8/layout/cycle3"/>
    <dgm:cxn modelId="{9B6BB098-A6C6-4F58-A82E-06862989C526}" type="presParOf" srcId="{05D1029E-D150-4D56-AE1D-271A75B45F0B}" destId="{CB7BE2BC-AC16-42C7-9D95-B7BD321D88D7}" srcOrd="5" destOrd="0" presId="urn:microsoft.com/office/officeart/2005/8/layout/cycle3"/>
    <dgm:cxn modelId="{B9E68E4B-7C6B-46F1-A59F-48585F3BDAE7}" type="presParOf" srcId="{05D1029E-D150-4D56-AE1D-271A75B45F0B}" destId="{74BED3F0-1F3F-4B93-9710-4F13C5417E70}" srcOrd="6" destOrd="0" presId="urn:microsoft.com/office/officeart/2005/8/layout/cycle3"/>
  </dgm:cxnLst>
  <dgm:bg>
    <a:noFill/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51541E1-7B97-47B2-AAEB-E683398741C4}" type="doc">
      <dgm:prSet loTypeId="urn:microsoft.com/office/officeart/2005/8/layout/cycle3" loCatId="cycle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en-US"/>
        </a:p>
      </dgm:t>
    </dgm:pt>
    <dgm:pt modelId="{4868FBF0-B962-4582-A72B-278154B9E945}">
      <dgm:prSet phldrT="[Text]" custT="1"/>
      <dgm:spPr>
        <a:solidFill>
          <a:schemeClr val="bg1"/>
        </a:solidFill>
        <a:ln w="28575">
          <a:solidFill>
            <a:schemeClr val="tx1"/>
          </a:solidFill>
        </a:ln>
      </dgm:spPr>
      <dgm:t>
        <a:bodyPr/>
        <a:lstStyle/>
        <a:p>
          <a:r>
            <a:rPr lang="en-US" sz="2800" b="1" dirty="0">
              <a:solidFill>
                <a:schemeClr val="tx1"/>
              </a:solidFill>
              <a:latin typeface="+mn-lt"/>
            </a:rPr>
            <a:t>Detetar, Diagnosticar</a:t>
          </a:r>
        </a:p>
      </dgm:t>
    </dgm:pt>
    <dgm:pt modelId="{FB260FCA-968B-4532-B7C0-C7E4458DAA50}" type="parTrans" cxnId="{03E7EA8F-C6C9-4D96-85BC-5402EDBD62F6}">
      <dgm:prSet/>
      <dgm:spPr/>
      <dgm:t>
        <a:bodyPr/>
        <a:lstStyle/>
        <a:p>
          <a:endParaRPr lang="en-US"/>
        </a:p>
      </dgm:t>
    </dgm:pt>
    <dgm:pt modelId="{9EFDDFF1-2279-486B-9F12-EA5F590C8C00}" type="sibTrans" cxnId="{03E7EA8F-C6C9-4D96-85BC-5402EDBD62F6}">
      <dgm:prSet/>
      <dgm:spPr>
        <a:solidFill>
          <a:srgbClr val="00943B"/>
        </a:solidFill>
        <a:ln>
          <a:noFill/>
        </a:ln>
      </dgm:spPr>
      <dgm:t>
        <a:bodyPr/>
        <a:lstStyle/>
        <a:p>
          <a:endParaRPr lang="en-US"/>
        </a:p>
      </dgm:t>
    </dgm:pt>
    <dgm:pt modelId="{C93BFA43-C0F0-4D8C-8530-4A21A2D3204E}">
      <dgm:prSet phldrT="[Text]" custT="1"/>
      <dgm:spPr>
        <a:solidFill>
          <a:schemeClr val="bg1"/>
        </a:solidFill>
        <a:ln w="28575">
          <a:solidFill>
            <a:schemeClr val="tx1"/>
          </a:solidFill>
        </a:ln>
      </dgm:spPr>
      <dgm:t>
        <a:bodyPr/>
        <a:lstStyle/>
        <a:p>
          <a:r>
            <a:rPr lang="en-US" sz="2800" b="1" dirty="0" err="1">
              <a:solidFill>
                <a:schemeClr val="tx1"/>
              </a:solidFill>
              <a:latin typeface="+mn-lt"/>
            </a:rPr>
            <a:t>Coletar</a:t>
          </a:r>
          <a:endParaRPr lang="en-US" sz="2800" b="1" dirty="0">
            <a:solidFill>
              <a:schemeClr val="tx1"/>
            </a:solidFill>
            <a:latin typeface="+mn-lt"/>
          </a:endParaRPr>
        </a:p>
      </dgm:t>
    </dgm:pt>
    <dgm:pt modelId="{9765D9CD-EF3A-452D-9EA9-5487042B2018}" type="parTrans" cxnId="{7AE24D85-6EBC-4169-9E2B-3D31F5DD533C}">
      <dgm:prSet/>
      <dgm:spPr/>
      <dgm:t>
        <a:bodyPr/>
        <a:lstStyle/>
        <a:p>
          <a:endParaRPr lang="en-US"/>
        </a:p>
      </dgm:t>
    </dgm:pt>
    <dgm:pt modelId="{14C6ACC0-9A20-4A31-9323-11A5312A8790}" type="sibTrans" cxnId="{7AE24D85-6EBC-4169-9E2B-3D31F5DD533C}">
      <dgm:prSet/>
      <dgm:spPr/>
      <dgm:t>
        <a:bodyPr/>
        <a:lstStyle/>
        <a:p>
          <a:endParaRPr lang="en-US"/>
        </a:p>
      </dgm:t>
    </dgm:pt>
    <dgm:pt modelId="{FA237A2E-C526-4388-8C57-CACFFBE14482}">
      <dgm:prSet phldrT="[Text]" custT="1"/>
      <dgm:spPr>
        <a:solidFill>
          <a:schemeClr val="bg1"/>
        </a:solidFill>
        <a:ln w="28575">
          <a:solidFill>
            <a:schemeClr val="tx1"/>
          </a:solidFill>
        </a:ln>
      </dgm:spPr>
      <dgm:t>
        <a:bodyPr/>
        <a:lstStyle/>
        <a:p>
          <a:r>
            <a:rPr lang="en-US" sz="2800" b="1" dirty="0">
              <a:solidFill>
                <a:schemeClr val="tx1"/>
              </a:solidFill>
              <a:latin typeface="+mn-lt"/>
            </a:rPr>
            <a:t>Compilar, analisar</a:t>
          </a:r>
        </a:p>
      </dgm:t>
    </dgm:pt>
    <dgm:pt modelId="{BE914DF7-8329-4ABF-A71E-F5D40D6578C3}" type="parTrans" cxnId="{BC2F50EA-991E-4C55-A67A-F74585DC2A48}">
      <dgm:prSet/>
      <dgm:spPr/>
      <dgm:t>
        <a:bodyPr/>
        <a:lstStyle/>
        <a:p>
          <a:endParaRPr lang="en-US"/>
        </a:p>
      </dgm:t>
    </dgm:pt>
    <dgm:pt modelId="{CF168877-46ED-4EF8-A595-769BD9638DF0}" type="sibTrans" cxnId="{BC2F50EA-991E-4C55-A67A-F74585DC2A48}">
      <dgm:prSet/>
      <dgm:spPr/>
      <dgm:t>
        <a:bodyPr/>
        <a:lstStyle/>
        <a:p>
          <a:endParaRPr lang="en-US"/>
        </a:p>
      </dgm:t>
    </dgm:pt>
    <dgm:pt modelId="{E92DDBA3-7A28-46DA-913C-765734FDD153}">
      <dgm:prSet phldrT="[Text]" custT="1"/>
      <dgm:spPr>
        <a:solidFill>
          <a:schemeClr val="bg1"/>
        </a:solidFill>
        <a:ln w="28575">
          <a:solidFill>
            <a:schemeClr val="tx1"/>
          </a:solidFill>
        </a:ln>
      </dgm:spPr>
      <dgm:t>
        <a:bodyPr/>
        <a:lstStyle/>
        <a:p>
          <a:r>
            <a:rPr lang="en-US" sz="2800" b="1" dirty="0" err="1">
              <a:solidFill>
                <a:schemeClr val="tx1"/>
              </a:solidFill>
              <a:latin typeface="+mn-lt"/>
            </a:rPr>
            <a:t>Interpretar</a:t>
          </a:r>
          <a:endParaRPr lang="en-US" sz="2800" b="1" dirty="0">
            <a:solidFill>
              <a:schemeClr val="tx1"/>
            </a:solidFill>
            <a:latin typeface="+mn-lt"/>
          </a:endParaRPr>
        </a:p>
      </dgm:t>
    </dgm:pt>
    <dgm:pt modelId="{2B45E9E5-D7FF-4F92-8BFA-4D32B0F2927B}" type="parTrans" cxnId="{C950ED09-DF7C-4709-9E02-15921BEDBFF3}">
      <dgm:prSet/>
      <dgm:spPr/>
      <dgm:t>
        <a:bodyPr/>
        <a:lstStyle/>
        <a:p>
          <a:endParaRPr lang="en-US"/>
        </a:p>
      </dgm:t>
    </dgm:pt>
    <dgm:pt modelId="{6068EEB7-7E6E-427F-9467-3C9735AE205D}" type="sibTrans" cxnId="{C950ED09-DF7C-4709-9E02-15921BEDBFF3}">
      <dgm:prSet/>
      <dgm:spPr/>
      <dgm:t>
        <a:bodyPr/>
        <a:lstStyle/>
        <a:p>
          <a:endParaRPr lang="en-US"/>
        </a:p>
      </dgm:t>
    </dgm:pt>
    <dgm:pt modelId="{C7EE9216-F411-4BAB-897B-D2E3D4AA3C70}">
      <dgm:prSet phldrT="[Text]" custT="1"/>
      <dgm:spPr>
        <a:solidFill>
          <a:schemeClr val="bg1"/>
        </a:solidFill>
        <a:ln w="28575">
          <a:solidFill>
            <a:schemeClr val="tx1"/>
          </a:solidFill>
        </a:ln>
      </dgm:spPr>
      <dgm:t>
        <a:bodyPr/>
        <a:lstStyle/>
        <a:p>
          <a:r>
            <a:rPr lang="en-US" sz="2800" b="1" dirty="0">
              <a:solidFill>
                <a:schemeClr val="tx1"/>
              </a:solidFill>
              <a:latin typeface="+mn-lt"/>
            </a:rPr>
            <a:t>Tomar medidas</a:t>
          </a:r>
        </a:p>
      </dgm:t>
    </dgm:pt>
    <dgm:pt modelId="{FA231D2B-1989-4D30-A8FE-ABEC0F278957}" type="parTrans" cxnId="{963EB135-48FB-451D-BE53-FAEEEF4F717B}">
      <dgm:prSet/>
      <dgm:spPr/>
      <dgm:t>
        <a:bodyPr/>
        <a:lstStyle/>
        <a:p>
          <a:endParaRPr lang="en-US"/>
        </a:p>
      </dgm:t>
    </dgm:pt>
    <dgm:pt modelId="{BE80A37D-3C75-4FC8-9768-AAD4ADC8664A}" type="sibTrans" cxnId="{963EB135-48FB-451D-BE53-FAEEEF4F717B}">
      <dgm:prSet/>
      <dgm:spPr/>
      <dgm:t>
        <a:bodyPr/>
        <a:lstStyle/>
        <a:p>
          <a:endParaRPr lang="en-US"/>
        </a:p>
      </dgm:t>
    </dgm:pt>
    <dgm:pt modelId="{26DB14CD-EFE5-45C5-BA9B-0741D9AB0491}">
      <dgm:prSet phldrT="[Text]" custT="1"/>
      <dgm:spPr>
        <a:solidFill>
          <a:schemeClr val="bg1"/>
        </a:solidFill>
        <a:ln w="28575">
          <a:solidFill>
            <a:schemeClr val="tx1"/>
          </a:solidFill>
        </a:ln>
      </dgm:spPr>
      <dgm:t>
        <a:bodyPr/>
        <a:lstStyle/>
        <a:p>
          <a:r>
            <a:rPr lang="en-US" sz="2800" b="1" dirty="0">
              <a:solidFill>
                <a:schemeClr val="tx1"/>
              </a:solidFill>
              <a:latin typeface="+mn-lt"/>
            </a:rPr>
            <a:t>Comunicar</a:t>
          </a:r>
        </a:p>
      </dgm:t>
    </dgm:pt>
    <dgm:pt modelId="{12DAC2CD-BDDF-46C6-B789-4ADD0ABFB623}" type="parTrans" cxnId="{CAE0F8CE-9B0D-443D-A2DE-F50A01F0FBEC}">
      <dgm:prSet/>
      <dgm:spPr/>
      <dgm:t>
        <a:bodyPr/>
        <a:lstStyle/>
        <a:p>
          <a:endParaRPr lang="en-US"/>
        </a:p>
      </dgm:t>
    </dgm:pt>
    <dgm:pt modelId="{D2B9AB04-9D0E-4FE8-BD3C-D4052D46AA6F}" type="sibTrans" cxnId="{CAE0F8CE-9B0D-443D-A2DE-F50A01F0FBEC}">
      <dgm:prSet/>
      <dgm:spPr/>
      <dgm:t>
        <a:bodyPr/>
        <a:lstStyle/>
        <a:p>
          <a:endParaRPr lang="en-US"/>
        </a:p>
      </dgm:t>
    </dgm:pt>
    <dgm:pt modelId="{06ACAF13-DB4A-4AC7-B59C-8813587D7FB0}" type="pres">
      <dgm:prSet presAssocID="{951541E1-7B97-47B2-AAEB-E683398741C4}" presName="Name0" presStyleCnt="0">
        <dgm:presLayoutVars>
          <dgm:dir/>
          <dgm:resizeHandles val="exact"/>
        </dgm:presLayoutVars>
      </dgm:prSet>
      <dgm:spPr/>
    </dgm:pt>
    <dgm:pt modelId="{05D1029E-D150-4D56-AE1D-271A75B45F0B}" type="pres">
      <dgm:prSet presAssocID="{951541E1-7B97-47B2-AAEB-E683398741C4}" presName="cycle" presStyleCnt="0"/>
      <dgm:spPr/>
    </dgm:pt>
    <dgm:pt modelId="{23D22474-CEB0-42DF-80DC-860C340B6EDE}" type="pres">
      <dgm:prSet presAssocID="{4868FBF0-B962-4582-A72B-278154B9E945}" presName="nodeFirstNode" presStyleLbl="node1" presStyleIdx="0" presStyleCnt="6" custScaleX="137011">
        <dgm:presLayoutVars>
          <dgm:bulletEnabled val="1"/>
        </dgm:presLayoutVars>
      </dgm:prSet>
      <dgm:spPr/>
    </dgm:pt>
    <dgm:pt modelId="{EB0FECD4-874C-476B-A915-884DFE3F2D91}" type="pres">
      <dgm:prSet presAssocID="{9EFDDFF1-2279-486B-9F12-EA5F590C8C00}" presName="sibTransFirstNode" presStyleLbl="bgShp" presStyleIdx="0" presStyleCnt="1" custScaleX="148034"/>
      <dgm:spPr/>
    </dgm:pt>
    <dgm:pt modelId="{1695DC22-9A36-4B48-AEFF-7E4FDFC1713F}" type="pres">
      <dgm:prSet presAssocID="{C93BFA43-C0F0-4D8C-8530-4A21A2D3204E}" presName="nodeFollowingNodes" presStyleLbl="node1" presStyleIdx="1" presStyleCnt="6" custRadScaleRad="153676" custRadScaleInc="18765">
        <dgm:presLayoutVars>
          <dgm:bulletEnabled val="1"/>
        </dgm:presLayoutVars>
      </dgm:prSet>
      <dgm:spPr/>
    </dgm:pt>
    <dgm:pt modelId="{07166AA7-B419-46BE-8707-58768C01B0F0}" type="pres">
      <dgm:prSet presAssocID="{FA237A2E-C526-4388-8C57-CACFFBE14482}" presName="nodeFollowingNodes" presStyleLbl="node1" presStyleIdx="2" presStyleCnt="6" custScaleX="104422" custRadScaleRad="149585" custRadScaleInc="-20483">
        <dgm:presLayoutVars>
          <dgm:bulletEnabled val="1"/>
        </dgm:presLayoutVars>
      </dgm:prSet>
      <dgm:spPr/>
    </dgm:pt>
    <dgm:pt modelId="{03ED3239-7976-43C1-9470-0A426C83A8ED}" type="pres">
      <dgm:prSet presAssocID="{E92DDBA3-7A28-46DA-913C-765734FDD153}" presName="nodeFollowingNodes" presStyleLbl="node1" presStyleIdx="3" presStyleCnt="6" custScaleX="111012" custRadScaleRad="100147" custRadScaleInc="-3717">
        <dgm:presLayoutVars>
          <dgm:bulletEnabled val="1"/>
        </dgm:presLayoutVars>
      </dgm:prSet>
      <dgm:spPr/>
    </dgm:pt>
    <dgm:pt modelId="{CB7BE2BC-AC16-42C7-9D95-B7BD321D88D7}" type="pres">
      <dgm:prSet presAssocID="{26DB14CD-EFE5-45C5-BA9B-0741D9AB0491}" presName="nodeFollowingNodes" presStyleLbl="node1" presStyleIdx="4" presStyleCnt="6" custScaleX="144484" custRadScaleRad="158333" custRadScaleInc="21062">
        <dgm:presLayoutVars>
          <dgm:bulletEnabled val="1"/>
        </dgm:presLayoutVars>
      </dgm:prSet>
      <dgm:spPr/>
    </dgm:pt>
    <dgm:pt modelId="{74BED3F0-1F3F-4B93-9710-4F13C5417E70}" type="pres">
      <dgm:prSet presAssocID="{C7EE9216-F411-4BAB-897B-D2E3D4AA3C70}" presName="nodeFollowingNodes" presStyleLbl="node1" presStyleIdx="5" presStyleCnt="6" custScaleX="117680" custRadScaleRad="173798" custRadScaleInc="-23513">
        <dgm:presLayoutVars>
          <dgm:bulletEnabled val="1"/>
        </dgm:presLayoutVars>
      </dgm:prSet>
      <dgm:spPr/>
    </dgm:pt>
  </dgm:ptLst>
  <dgm:cxnLst>
    <dgm:cxn modelId="{C950ED09-DF7C-4709-9E02-15921BEDBFF3}" srcId="{951541E1-7B97-47B2-AAEB-E683398741C4}" destId="{E92DDBA3-7A28-46DA-913C-765734FDD153}" srcOrd="3" destOrd="0" parTransId="{2B45E9E5-D7FF-4F92-8BFA-4D32B0F2927B}" sibTransId="{6068EEB7-7E6E-427F-9467-3C9735AE205D}"/>
    <dgm:cxn modelId="{96EA5A12-0C9A-4623-80C4-8E17A81368B6}" type="presOf" srcId="{26DB14CD-EFE5-45C5-BA9B-0741D9AB0491}" destId="{CB7BE2BC-AC16-42C7-9D95-B7BD321D88D7}" srcOrd="0" destOrd="0" presId="urn:microsoft.com/office/officeart/2005/8/layout/cycle3"/>
    <dgm:cxn modelId="{80CB0F16-0B22-4EE6-A317-8416BB8603E5}" type="presOf" srcId="{9EFDDFF1-2279-486B-9F12-EA5F590C8C00}" destId="{EB0FECD4-874C-476B-A915-884DFE3F2D91}" srcOrd="0" destOrd="0" presId="urn:microsoft.com/office/officeart/2005/8/layout/cycle3"/>
    <dgm:cxn modelId="{963EB135-48FB-451D-BE53-FAEEEF4F717B}" srcId="{951541E1-7B97-47B2-AAEB-E683398741C4}" destId="{C7EE9216-F411-4BAB-897B-D2E3D4AA3C70}" srcOrd="5" destOrd="0" parTransId="{FA231D2B-1989-4D30-A8FE-ABEC0F278957}" sibTransId="{BE80A37D-3C75-4FC8-9768-AAD4ADC8664A}"/>
    <dgm:cxn modelId="{695C3437-B6D5-4A02-9A52-6235B75DAD78}" type="presOf" srcId="{4868FBF0-B962-4582-A72B-278154B9E945}" destId="{23D22474-CEB0-42DF-80DC-860C340B6EDE}" srcOrd="0" destOrd="0" presId="urn:microsoft.com/office/officeart/2005/8/layout/cycle3"/>
    <dgm:cxn modelId="{A847204D-447F-4119-AEFB-C09D7C9FF581}" type="presOf" srcId="{C93BFA43-C0F0-4D8C-8530-4A21A2D3204E}" destId="{1695DC22-9A36-4B48-AEFF-7E4FDFC1713F}" srcOrd="0" destOrd="0" presId="urn:microsoft.com/office/officeart/2005/8/layout/cycle3"/>
    <dgm:cxn modelId="{5A1ABA56-5738-4EE1-B4FA-CA77FA3FD323}" type="presOf" srcId="{E92DDBA3-7A28-46DA-913C-765734FDD153}" destId="{03ED3239-7976-43C1-9470-0A426C83A8ED}" srcOrd="0" destOrd="0" presId="urn:microsoft.com/office/officeart/2005/8/layout/cycle3"/>
    <dgm:cxn modelId="{538F277C-9069-4465-AED4-8256388DC4EC}" type="presOf" srcId="{C7EE9216-F411-4BAB-897B-D2E3D4AA3C70}" destId="{74BED3F0-1F3F-4B93-9710-4F13C5417E70}" srcOrd="0" destOrd="0" presId="urn:microsoft.com/office/officeart/2005/8/layout/cycle3"/>
    <dgm:cxn modelId="{7AE24D85-6EBC-4169-9E2B-3D31F5DD533C}" srcId="{951541E1-7B97-47B2-AAEB-E683398741C4}" destId="{C93BFA43-C0F0-4D8C-8530-4A21A2D3204E}" srcOrd="1" destOrd="0" parTransId="{9765D9CD-EF3A-452D-9EA9-5487042B2018}" sibTransId="{14C6ACC0-9A20-4A31-9323-11A5312A8790}"/>
    <dgm:cxn modelId="{03E7EA8F-C6C9-4D96-85BC-5402EDBD62F6}" srcId="{951541E1-7B97-47B2-AAEB-E683398741C4}" destId="{4868FBF0-B962-4582-A72B-278154B9E945}" srcOrd="0" destOrd="0" parTransId="{FB260FCA-968B-4532-B7C0-C7E4458DAA50}" sibTransId="{9EFDDFF1-2279-486B-9F12-EA5F590C8C00}"/>
    <dgm:cxn modelId="{478D9695-F064-479E-8C0C-DB0FE0BF1555}" type="presOf" srcId="{951541E1-7B97-47B2-AAEB-E683398741C4}" destId="{06ACAF13-DB4A-4AC7-B59C-8813587D7FB0}" srcOrd="0" destOrd="0" presId="urn:microsoft.com/office/officeart/2005/8/layout/cycle3"/>
    <dgm:cxn modelId="{5045A0A2-5397-4998-A425-16F56E541EF0}" type="presOf" srcId="{FA237A2E-C526-4388-8C57-CACFFBE14482}" destId="{07166AA7-B419-46BE-8707-58768C01B0F0}" srcOrd="0" destOrd="0" presId="urn:microsoft.com/office/officeart/2005/8/layout/cycle3"/>
    <dgm:cxn modelId="{CAE0F8CE-9B0D-443D-A2DE-F50A01F0FBEC}" srcId="{951541E1-7B97-47B2-AAEB-E683398741C4}" destId="{26DB14CD-EFE5-45C5-BA9B-0741D9AB0491}" srcOrd="4" destOrd="0" parTransId="{12DAC2CD-BDDF-46C6-B789-4ADD0ABFB623}" sibTransId="{D2B9AB04-9D0E-4FE8-BD3C-D4052D46AA6F}"/>
    <dgm:cxn modelId="{BC2F50EA-991E-4C55-A67A-F74585DC2A48}" srcId="{951541E1-7B97-47B2-AAEB-E683398741C4}" destId="{FA237A2E-C526-4388-8C57-CACFFBE14482}" srcOrd="2" destOrd="0" parTransId="{BE914DF7-8329-4ABF-A71E-F5D40D6578C3}" sibTransId="{CF168877-46ED-4EF8-A595-769BD9638DF0}"/>
    <dgm:cxn modelId="{B134203A-8CD7-4AEE-8C34-D16C3B72E39F}" type="presParOf" srcId="{06ACAF13-DB4A-4AC7-B59C-8813587D7FB0}" destId="{05D1029E-D150-4D56-AE1D-271A75B45F0B}" srcOrd="0" destOrd="0" presId="urn:microsoft.com/office/officeart/2005/8/layout/cycle3"/>
    <dgm:cxn modelId="{DF5DE9A1-354C-4DAF-8007-E3231EF22A22}" type="presParOf" srcId="{05D1029E-D150-4D56-AE1D-271A75B45F0B}" destId="{23D22474-CEB0-42DF-80DC-860C340B6EDE}" srcOrd="0" destOrd="0" presId="urn:microsoft.com/office/officeart/2005/8/layout/cycle3"/>
    <dgm:cxn modelId="{D2D27E12-E79E-4974-B4E6-82E708FD2CF6}" type="presParOf" srcId="{05D1029E-D150-4D56-AE1D-271A75B45F0B}" destId="{EB0FECD4-874C-476B-A915-884DFE3F2D91}" srcOrd="1" destOrd="0" presId="urn:microsoft.com/office/officeart/2005/8/layout/cycle3"/>
    <dgm:cxn modelId="{3891FD09-5B9A-4EA7-85F4-0C4CC60468A6}" type="presParOf" srcId="{05D1029E-D150-4D56-AE1D-271A75B45F0B}" destId="{1695DC22-9A36-4B48-AEFF-7E4FDFC1713F}" srcOrd="2" destOrd="0" presId="urn:microsoft.com/office/officeart/2005/8/layout/cycle3"/>
    <dgm:cxn modelId="{34814005-F988-4DF7-8852-F947BF16762C}" type="presParOf" srcId="{05D1029E-D150-4D56-AE1D-271A75B45F0B}" destId="{07166AA7-B419-46BE-8707-58768C01B0F0}" srcOrd="3" destOrd="0" presId="urn:microsoft.com/office/officeart/2005/8/layout/cycle3"/>
    <dgm:cxn modelId="{7DE8C061-FA6F-4BEF-BD45-A61DE1996E82}" type="presParOf" srcId="{05D1029E-D150-4D56-AE1D-271A75B45F0B}" destId="{03ED3239-7976-43C1-9470-0A426C83A8ED}" srcOrd="4" destOrd="0" presId="urn:microsoft.com/office/officeart/2005/8/layout/cycle3"/>
    <dgm:cxn modelId="{9B6BB098-A6C6-4F58-A82E-06862989C526}" type="presParOf" srcId="{05D1029E-D150-4D56-AE1D-271A75B45F0B}" destId="{CB7BE2BC-AC16-42C7-9D95-B7BD321D88D7}" srcOrd="5" destOrd="0" presId="urn:microsoft.com/office/officeart/2005/8/layout/cycle3"/>
    <dgm:cxn modelId="{B9E68E4B-7C6B-46F1-A59F-48585F3BDAE7}" type="presParOf" srcId="{05D1029E-D150-4D56-AE1D-271A75B45F0B}" destId="{74BED3F0-1F3F-4B93-9710-4F13C5417E70}" srcOrd="6" destOrd="0" presId="urn:microsoft.com/office/officeart/2005/8/layout/cycle3"/>
  </dgm:cxnLst>
  <dgm:bg>
    <a:noFill/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951541E1-7B97-47B2-AAEB-E683398741C4}" type="doc">
      <dgm:prSet loTypeId="urn:microsoft.com/office/officeart/2005/8/layout/cycle3" loCatId="cycle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en-US"/>
        </a:p>
      </dgm:t>
    </dgm:pt>
    <dgm:pt modelId="{4868FBF0-B962-4582-A72B-278154B9E945}">
      <dgm:prSet phldrT="[Text]" custT="1"/>
      <dgm:spPr>
        <a:solidFill>
          <a:schemeClr val="bg1"/>
        </a:solidFill>
        <a:ln w="28575">
          <a:solidFill>
            <a:schemeClr val="tx1"/>
          </a:solidFill>
        </a:ln>
      </dgm:spPr>
      <dgm:t>
        <a:bodyPr/>
        <a:lstStyle/>
        <a:p>
          <a:r>
            <a:rPr lang="en-US" sz="2800" b="1" dirty="0" err="1">
              <a:solidFill>
                <a:schemeClr val="tx1"/>
              </a:solidFill>
              <a:latin typeface="+mn-lt"/>
            </a:rPr>
            <a:t>Detectar</a:t>
          </a:r>
          <a:r>
            <a:rPr lang="en-US" sz="2800" b="1" dirty="0">
              <a:solidFill>
                <a:schemeClr val="tx1"/>
              </a:solidFill>
              <a:latin typeface="+mn-lt"/>
            </a:rPr>
            <a:t>, </a:t>
          </a:r>
          <a:r>
            <a:rPr lang="en-US" sz="2800" b="1" dirty="0" err="1">
              <a:solidFill>
                <a:schemeClr val="tx1"/>
              </a:solidFill>
              <a:latin typeface="+mn-lt"/>
            </a:rPr>
            <a:t>diagnosticar</a:t>
          </a:r>
          <a:endParaRPr lang="en-US" sz="2800" b="1" dirty="0">
            <a:solidFill>
              <a:schemeClr val="tx1"/>
            </a:solidFill>
            <a:latin typeface="+mn-lt"/>
          </a:endParaRPr>
        </a:p>
      </dgm:t>
    </dgm:pt>
    <dgm:pt modelId="{FB260FCA-968B-4532-B7C0-C7E4458DAA50}" type="parTrans" cxnId="{03E7EA8F-C6C9-4D96-85BC-5402EDBD62F6}">
      <dgm:prSet/>
      <dgm:spPr/>
      <dgm:t>
        <a:bodyPr/>
        <a:lstStyle/>
        <a:p>
          <a:endParaRPr lang="en-US"/>
        </a:p>
      </dgm:t>
    </dgm:pt>
    <dgm:pt modelId="{9EFDDFF1-2279-486B-9F12-EA5F590C8C00}" type="sibTrans" cxnId="{03E7EA8F-C6C9-4D96-85BC-5402EDBD62F6}">
      <dgm:prSet/>
      <dgm:spPr>
        <a:solidFill>
          <a:srgbClr val="00943B"/>
        </a:solidFill>
        <a:ln>
          <a:noFill/>
        </a:ln>
      </dgm:spPr>
      <dgm:t>
        <a:bodyPr/>
        <a:lstStyle/>
        <a:p>
          <a:endParaRPr lang="en-US"/>
        </a:p>
      </dgm:t>
    </dgm:pt>
    <dgm:pt modelId="{C93BFA43-C0F0-4D8C-8530-4A21A2D3204E}">
      <dgm:prSet phldrT="[Text]" custT="1"/>
      <dgm:spPr>
        <a:solidFill>
          <a:schemeClr val="bg1"/>
        </a:solidFill>
        <a:ln w="28575">
          <a:solidFill>
            <a:schemeClr val="tx1"/>
          </a:solidFill>
        </a:ln>
      </dgm:spPr>
      <dgm:t>
        <a:bodyPr/>
        <a:lstStyle/>
        <a:p>
          <a:r>
            <a:rPr lang="en-US" sz="2800" b="1" dirty="0" err="1">
              <a:solidFill>
                <a:schemeClr val="tx1"/>
              </a:solidFill>
              <a:latin typeface="+mn-lt"/>
            </a:rPr>
            <a:t>Coletar</a:t>
          </a:r>
          <a:endParaRPr lang="en-US" sz="2800" b="1" dirty="0">
            <a:solidFill>
              <a:schemeClr val="tx1"/>
            </a:solidFill>
            <a:latin typeface="+mn-lt"/>
          </a:endParaRPr>
        </a:p>
      </dgm:t>
    </dgm:pt>
    <dgm:pt modelId="{9765D9CD-EF3A-452D-9EA9-5487042B2018}" type="parTrans" cxnId="{7AE24D85-6EBC-4169-9E2B-3D31F5DD533C}">
      <dgm:prSet/>
      <dgm:spPr/>
      <dgm:t>
        <a:bodyPr/>
        <a:lstStyle/>
        <a:p>
          <a:endParaRPr lang="en-US"/>
        </a:p>
      </dgm:t>
    </dgm:pt>
    <dgm:pt modelId="{14C6ACC0-9A20-4A31-9323-11A5312A8790}" type="sibTrans" cxnId="{7AE24D85-6EBC-4169-9E2B-3D31F5DD533C}">
      <dgm:prSet/>
      <dgm:spPr/>
      <dgm:t>
        <a:bodyPr/>
        <a:lstStyle/>
        <a:p>
          <a:endParaRPr lang="en-US"/>
        </a:p>
      </dgm:t>
    </dgm:pt>
    <dgm:pt modelId="{FA237A2E-C526-4388-8C57-CACFFBE14482}">
      <dgm:prSet phldrT="[Text]" custT="1"/>
      <dgm:spPr>
        <a:solidFill>
          <a:schemeClr val="bg1"/>
        </a:solidFill>
        <a:ln w="28575">
          <a:solidFill>
            <a:schemeClr val="tx1"/>
          </a:solidFill>
        </a:ln>
      </dgm:spPr>
      <dgm:t>
        <a:bodyPr/>
        <a:lstStyle/>
        <a:p>
          <a:r>
            <a:rPr lang="en-US" sz="2800" b="1" dirty="0">
              <a:solidFill>
                <a:schemeClr val="tx1"/>
              </a:solidFill>
              <a:latin typeface="+mn-lt"/>
            </a:rPr>
            <a:t>Compilar, analisar</a:t>
          </a:r>
        </a:p>
      </dgm:t>
    </dgm:pt>
    <dgm:pt modelId="{BE914DF7-8329-4ABF-A71E-F5D40D6578C3}" type="parTrans" cxnId="{BC2F50EA-991E-4C55-A67A-F74585DC2A48}">
      <dgm:prSet/>
      <dgm:spPr/>
      <dgm:t>
        <a:bodyPr/>
        <a:lstStyle/>
        <a:p>
          <a:endParaRPr lang="en-US"/>
        </a:p>
      </dgm:t>
    </dgm:pt>
    <dgm:pt modelId="{CF168877-46ED-4EF8-A595-769BD9638DF0}" type="sibTrans" cxnId="{BC2F50EA-991E-4C55-A67A-F74585DC2A48}">
      <dgm:prSet/>
      <dgm:spPr/>
      <dgm:t>
        <a:bodyPr/>
        <a:lstStyle/>
        <a:p>
          <a:endParaRPr lang="en-US"/>
        </a:p>
      </dgm:t>
    </dgm:pt>
    <dgm:pt modelId="{E92DDBA3-7A28-46DA-913C-765734FDD153}">
      <dgm:prSet phldrT="[Text]" custT="1"/>
      <dgm:spPr>
        <a:solidFill>
          <a:schemeClr val="bg1"/>
        </a:solidFill>
        <a:ln w="28575">
          <a:solidFill>
            <a:schemeClr val="tx1"/>
          </a:solidFill>
        </a:ln>
      </dgm:spPr>
      <dgm:t>
        <a:bodyPr/>
        <a:lstStyle/>
        <a:p>
          <a:r>
            <a:rPr lang="en-US" sz="2800" b="1" dirty="0" err="1">
              <a:solidFill>
                <a:schemeClr val="tx1"/>
              </a:solidFill>
              <a:latin typeface="+mn-lt"/>
            </a:rPr>
            <a:t>Interpretar</a:t>
          </a:r>
          <a:endParaRPr lang="en-US" sz="2800" b="1" dirty="0">
            <a:solidFill>
              <a:schemeClr val="tx1"/>
            </a:solidFill>
            <a:latin typeface="+mn-lt"/>
          </a:endParaRPr>
        </a:p>
      </dgm:t>
    </dgm:pt>
    <dgm:pt modelId="{2B45E9E5-D7FF-4F92-8BFA-4D32B0F2927B}" type="parTrans" cxnId="{C950ED09-DF7C-4709-9E02-15921BEDBFF3}">
      <dgm:prSet/>
      <dgm:spPr/>
      <dgm:t>
        <a:bodyPr/>
        <a:lstStyle/>
        <a:p>
          <a:endParaRPr lang="en-US"/>
        </a:p>
      </dgm:t>
    </dgm:pt>
    <dgm:pt modelId="{6068EEB7-7E6E-427F-9467-3C9735AE205D}" type="sibTrans" cxnId="{C950ED09-DF7C-4709-9E02-15921BEDBFF3}">
      <dgm:prSet/>
      <dgm:spPr/>
      <dgm:t>
        <a:bodyPr/>
        <a:lstStyle/>
        <a:p>
          <a:endParaRPr lang="en-US"/>
        </a:p>
      </dgm:t>
    </dgm:pt>
    <dgm:pt modelId="{C7EE9216-F411-4BAB-897B-D2E3D4AA3C70}">
      <dgm:prSet phldrT="[Text]" custT="1"/>
      <dgm:spPr>
        <a:solidFill>
          <a:schemeClr val="bg1"/>
        </a:solidFill>
        <a:ln w="28575">
          <a:solidFill>
            <a:schemeClr val="tx1"/>
          </a:solidFill>
        </a:ln>
      </dgm:spPr>
      <dgm:t>
        <a:bodyPr/>
        <a:lstStyle/>
        <a:p>
          <a:r>
            <a:rPr lang="en-US" sz="2800" b="1" dirty="0">
              <a:solidFill>
                <a:schemeClr val="tx1"/>
              </a:solidFill>
              <a:latin typeface="+mn-lt"/>
            </a:rPr>
            <a:t>Tomar medidas</a:t>
          </a:r>
        </a:p>
      </dgm:t>
    </dgm:pt>
    <dgm:pt modelId="{FA231D2B-1989-4D30-A8FE-ABEC0F278957}" type="parTrans" cxnId="{963EB135-48FB-451D-BE53-FAEEEF4F717B}">
      <dgm:prSet/>
      <dgm:spPr/>
      <dgm:t>
        <a:bodyPr/>
        <a:lstStyle/>
        <a:p>
          <a:endParaRPr lang="en-US"/>
        </a:p>
      </dgm:t>
    </dgm:pt>
    <dgm:pt modelId="{BE80A37D-3C75-4FC8-9768-AAD4ADC8664A}" type="sibTrans" cxnId="{963EB135-48FB-451D-BE53-FAEEEF4F717B}">
      <dgm:prSet/>
      <dgm:spPr/>
      <dgm:t>
        <a:bodyPr/>
        <a:lstStyle/>
        <a:p>
          <a:endParaRPr lang="en-US"/>
        </a:p>
      </dgm:t>
    </dgm:pt>
    <dgm:pt modelId="{26DB14CD-EFE5-45C5-BA9B-0741D9AB0491}">
      <dgm:prSet phldrT="[Text]" custT="1"/>
      <dgm:spPr>
        <a:solidFill>
          <a:schemeClr val="bg1"/>
        </a:solidFill>
        <a:ln w="28575">
          <a:solidFill>
            <a:schemeClr val="tx1"/>
          </a:solidFill>
        </a:ln>
      </dgm:spPr>
      <dgm:t>
        <a:bodyPr/>
        <a:lstStyle/>
        <a:p>
          <a:r>
            <a:rPr lang="en-US" sz="2800" b="1" dirty="0">
              <a:solidFill>
                <a:schemeClr val="tx1"/>
              </a:solidFill>
              <a:latin typeface="+mn-lt"/>
            </a:rPr>
            <a:t>Comunicar</a:t>
          </a:r>
        </a:p>
      </dgm:t>
    </dgm:pt>
    <dgm:pt modelId="{12DAC2CD-BDDF-46C6-B789-4ADD0ABFB623}" type="parTrans" cxnId="{CAE0F8CE-9B0D-443D-A2DE-F50A01F0FBEC}">
      <dgm:prSet/>
      <dgm:spPr/>
      <dgm:t>
        <a:bodyPr/>
        <a:lstStyle/>
        <a:p>
          <a:endParaRPr lang="en-US"/>
        </a:p>
      </dgm:t>
    </dgm:pt>
    <dgm:pt modelId="{D2B9AB04-9D0E-4FE8-BD3C-D4052D46AA6F}" type="sibTrans" cxnId="{CAE0F8CE-9B0D-443D-A2DE-F50A01F0FBEC}">
      <dgm:prSet/>
      <dgm:spPr/>
      <dgm:t>
        <a:bodyPr/>
        <a:lstStyle/>
        <a:p>
          <a:endParaRPr lang="en-US"/>
        </a:p>
      </dgm:t>
    </dgm:pt>
    <dgm:pt modelId="{06ACAF13-DB4A-4AC7-B59C-8813587D7FB0}" type="pres">
      <dgm:prSet presAssocID="{951541E1-7B97-47B2-AAEB-E683398741C4}" presName="Name0" presStyleCnt="0">
        <dgm:presLayoutVars>
          <dgm:dir/>
          <dgm:resizeHandles val="exact"/>
        </dgm:presLayoutVars>
      </dgm:prSet>
      <dgm:spPr/>
    </dgm:pt>
    <dgm:pt modelId="{05D1029E-D150-4D56-AE1D-271A75B45F0B}" type="pres">
      <dgm:prSet presAssocID="{951541E1-7B97-47B2-AAEB-E683398741C4}" presName="cycle" presStyleCnt="0"/>
      <dgm:spPr/>
    </dgm:pt>
    <dgm:pt modelId="{23D22474-CEB0-42DF-80DC-860C340B6EDE}" type="pres">
      <dgm:prSet presAssocID="{4868FBF0-B962-4582-A72B-278154B9E945}" presName="nodeFirstNode" presStyleLbl="node1" presStyleIdx="0" presStyleCnt="6" custScaleX="131218" custScaleY="118958">
        <dgm:presLayoutVars>
          <dgm:bulletEnabled val="1"/>
        </dgm:presLayoutVars>
      </dgm:prSet>
      <dgm:spPr/>
    </dgm:pt>
    <dgm:pt modelId="{EB0FECD4-874C-476B-A915-884DFE3F2D91}" type="pres">
      <dgm:prSet presAssocID="{9EFDDFF1-2279-486B-9F12-EA5F590C8C00}" presName="sibTransFirstNode" presStyleLbl="bgShp" presStyleIdx="0" presStyleCnt="1" custScaleX="148034"/>
      <dgm:spPr/>
    </dgm:pt>
    <dgm:pt modelId="{1695DC22-9A36-4B48-AEFF-7E4FDFC1713F}" type="pres">
      <dgm:prSet presAssocID="{C93BFA43-C0F0-4D8C-8530-4A21A2D3204E}" presName="nodeFollowingNodes" presStyleLbl="node1" presStyleIdx="1" presStyleCnt="6" custRadScaleRad="153676" custRadScaleInc="18765">
        <dgm:presLayoutVars>
          <dgm:bulletEnabled val="1"/>
        </dgm:presLayoutVars>
      </dgm:prSet>
      <dgm:spPr/>
    </dgm:pt>
    <dgm:pt modelId="{07166AA7-B419-46BE-8707-58768C01B0F0}" type="pres">
      <dgm:prSet presAssocID="{FA237A2E-C526-4388-8C57-CACFFBE14482}" presName="nodeFollowingNodes" presStyleLbl="node1" presStyleIdx="2" presStyleCnt="6" custScaleX="102724" custRadScaleRad="149585" custRadScaleInc="-20483">
        <dgm:presLayoutVars>
          <dgm:bulletEnabled val="1"/>
        </dgm:presLayoutVars>
      </dgm:prSet>
      <dgm:spPr/>
    </dgm:pt>
    <dgm:pt modelId="{03ED3239-7976-43C1-9470-0A426C83A8ED}" type="pres">
      <dgm:prSet presAssocID="{E92DDBA3-7A28-46DA-913C-765734FDD153}" presName="nodeFollowingNodes" presStyleLbl="node1" presStyleIdx="3" presStyleCnt="6" custScaleX="113208" custRadScaleRad="100147" custRadScaleInc="-3717">
        <dgm:presLayoutVars>
          <dgm:bulletEnabled val="1"/>
        </dgm:presLayoutVars>
      </dgm:prSet>
      <dgm:spPr/>
    </dgm:pt>
    <dgm:pt modelId="{CB7BE2BC-AC16-42C7-9D95-B7BD321D88D7}" type="pres">
      <dgm:prSet presAssocID="{26DB14CD-EFE5-45C5-BA9B-0741D9AB0491}" presName="nodeFollowingNodes" presStyleLbl="node1" presStyleIdx="4" presStyleCnt="6" custScaleX="144484" custRadScaleRad="158333" custRadScaleInc="21062">
        <dgm:presLayoutVars>
          <dgm:bulletEnabled val="1"/>
        </dgm:presLayoutVars>
      </dgm:prSet>
      <dgm:spPr/>
    </dgm:pt>
    <dgm:pt modelId="{74BED3F0-1F3F-4B93-9710-4F13C5417E70}" type="pres">
      <dgm:prSet presAssocID="{C7EE9216-F411-4BAB-897B-D2E3D4AA3C70}" presName="nodeFollowingNodes" presStyleLbl="node1" presStyleIdx="5" presStyleCnt="6" custScaleX="117680" custRadScaleRad="173798" custRadScaleInc="-23513">
        <dgm:presLayoutVars>
          <dgm:bulletEnabled val="1"/>
        </dgm:presLayoutVars>
      </dgm:prSet>
      <dgm:spPr/>
    </dgm:pt>
  </dgm:ptLst>
  <dgm:cxnLst>
    <dgm:cxn modelId="{C950ED09-DF7C-4709-9E02-15921BEDBFF3}" srcId="{951541E1-7B97-47B2-AAEB-E683398741C4}" destId="{E92DDBA3-7A28-46DA-913C-765734FDD153}" srcOrd="3" destOrd="0" parTransId="{2B45E9E5-D7FF-4F92-8BFA-4D32B0F2927B}" sibTransId="{6068EEB7-7E6E-427F-9467-3C9735AE205D}"/>
    <dgm:cxn modelId="{96EA5A12-0C9A-4623-80C4-8E17A81368B6}" type="presOf" srcId="{26DB14CD-EFE5-45C5-BA9B-0741D9AB0491}" destId="{CB7BE2BC-AC16-42C7-9D95-B7BD321D88D7}" srcOrd="0" destOrd="0" presId="urn:microsoft.com/office/officeart/2005/8/layout/cycle3"/>
    <dgm:cxn modelId="{80CB0F16-0B22-4EE6-A317-8416BB8603E5}" type="presOf" srcId="{9EFDDFF1-2279-486B-9F12-EA5F590C8C00}" destId="{EB0FECD4-874C-476B-A915-884DFE3F2D91}" srcOrd="0" destOrd="0" presId="urn:microsoft.com/office/officeart/2005/8/layout/cycle3"/>
    <dgm:cxn modelId="{963EB135-48FB-451D-BE53-FAEEEF4F717B}" srcId="{951541E1-7B97-47B2-AAEB-E683398741C4}" destId="{C7EE9216-F411-4BAB-897B-D2E3D4AA3C70}" srcOrd="5" destOrd="0" parTransId="{FA231D2B-1989-4D30-A8FE-ABEC0F278957}" sibTransId="{BE80A37D-3C75-4FC8-9768-AAD4ADC8664A}"/>
    <dgm:cxn modelId="{695C3437-B6D5-4A02-9A52-6235B75DAD78}" type="presOf" srcId="{4868FBF0-B962-4582-A72B-278154B9E945}" destId="{23D22474-CEB0-42DF-80DC-860C340B6EDE}" srcOrd="0" destOrd="0" presId="urn:microsoft.com/office/officeart/2005/8/layout/cycle3"/>
    <dgm:cxn modelId="{A847204D-447F-4119-AEFB-C09D7C9FF581}" type="presOf" srcId="{C93BFA43-C0F0-4D8C-8530-4A21A2D3204E}" destId="{1695DC22-9A36-4B48-AEFF-7E4FDFC1713F}" srcOrd="0" destOrd="0" presId="urn:microsoft.com/office/officeart/2005/8/layout/cycle3"/>
    <dgm:cxn modelId="{5A1ABA56-5738-4EE1-B4FA-CA77FA3FD323}" type="presOf" srcId="{E92DDBA3-7A28-46DA-913C-765734FDD153}" destId="{03ED3239-7976-43C1-9470-0A426C83A8ED}" srcOrd="0" destOrd="0" presId="urn:microsoft.com/office/officeart/2005/8/layout/cycle3"/>
    <dgm:cxn modelId="{538F277C-9069-4465-AED4-8256388DC4EC}" type="presOf" srcId="{C7EE9216-F411-4BAB-897B-D2E3D4AA3C70}" destId="{74BED3F0-1F3F-4B93-9710-4F13C5417E70}" srcOrd="0" destOrd="0" presId="urn:microsoft.com/office/officeart/2005/8/layout/cycle3"/>
    <dgm:cxn modelId="{7AE24D85-6EBC-4169-9E2B-3D31F5DD533C}" srcId="{951541E1-7B97-47B2-AAEB-E683398741C4}" destId="{C93BFA43-C0F0-4D8C-8530-4A21A2D3204E}" srcOrd="1" destOrd="0" parTransId="{9765D9CD-EF3A-452D-9EA9-5487042B2018}" sibTransId="{14C6ACC0-9A20-4A31-9323-11A5312A8790}"/>
    <dgm:cxn modelId="{03E7EA8F-C6C9-4D96-85BC-5402EDBD62F6}" srcId="{951541E1-7B97-47B2-AAEB-E683398741C4}" destId="{4868FBF0-B962-4582-A72B-278154B9E945}" srcOrd="0" destOrd="0" parTransId="{FB260FCA-968B-4532-B7C0-C7E4458DAA50}" sibTransId="{9EFDDFF1-2279-486B-9F12-EA5F590C8C00}"/>
    <dgm:cxn modelId="{478D9695-F064-479E-8C0C-DB0FE0BF1555}" type="presOf" srcId="{951541E1-7B97-47B2-AAEB-E683398741C4}" destId="{06ACAF13-DB4A-4AC7-B59C-8813587D7FB0}" srcOrd="0" destOrd="0" presId="urn:microsoft.com/office/officeart/2005/8/layout/cycle3"/>
    <dgm:cxn modelId="{5045A0A2-5397-4998-A425-16F56E541EF0}" type="presOf" srcId="{FA237A2E-C526-4388-8C57-CACFFBE14482}" destId="{07166AA7-B419-46BE-8707-58768C01B0F0}" srcOrd="0" destOrd="0" presId="urn:microsoft.com/office/officeart/2005/8/layout/cycle3"/>
    <dgm:cxn modelId="{CAE0F8CE-9B0D-443D-A2DE-F50A01F0FBEC}" srcId="{951541E1-7B97-47B2-AAEB-E683398741C4}" destId="{26DB14CD-EFE5-45C5-BA9B-0741D9AB0491}" srcOrd="4" destOrd="0" parTransId="{12DAC2CD-BDDF-46C6-B789-4ADD0ABFB623}" sibTransId="{D2B9AB04-9D0E-4FE8-BD3C-D4052D46AA6F}"/>
    <dgm:cxn modelId="{BC2F50EA-991E-4C55-A67A-F74585DC2A48}" srcId="{951541E1-7B97-47B2-AAEB-E683398741C4}" destId="{FA237A2E-C526-4388-8C57-CACFFBE14482}" srcOrd="2" destOrd="0" parTransId="{BE914DF7-8329-4ABF-A71E-F5D40D6578C3}" sibTransId="{CF168877-46ED-4EF8-A595-769BD9638DF0}"/>
    <dgm:cxn modelId="{B134203A-8CD7-4AEE-8C34-D16C3B72E39F}" type="presParOf" srcId="{06ACAF13-DB4A-4AC7-B59C-8813587D7FB0}" destId="{05D1029E-D150-4D56-AE1D-271A75B45F0B}" srcOrd="0" destOrd="0" presId="urn:microsoft.com/office/officeart/2005/8/layout/cycle3"/>
    <dgm:cxn modelId="{DF5DE9A1-354C-4DAF-8007-E3231EF22A22}" type="presParOf" srcId="{05D1029E-D150-4D56-AE1D-271A75B45F0B}" destId="{23D22474-CEB0-42DF-80DC-860C340B6EDE}" srcOrd="0" destOrd="0" presId="urn:microsoft.com/office/officeart/2005/8/layout/cycle3"/>
    <dgm:cxn modelId="{D2D27E12-E79E-4974-B4E6-82E708FD2CF6}" type="presParOf" srcId="{05D1029E-D150-4D56-AE1D-271A75B45F0B}" destId="{EB0FECD4-874C-476B-A915-884DFE3F2D91}" srcOrd="1" destOrd="0" presId="urn:microsoft.com/office/officeart/2005/8/layout/cycle3"/>
    <dgm:cxn modelId="{3891FD09-5B9A-4EA7-85F4-0C4CC60468A6}" type="presParOf" srcId="{05D1029E-D150-4D56-AE1D-271A75B45F0B}" destId="{1695DC22-9A36-4B48-AEFF-7E4FDFC1713F}" srcOrd="2" destOrd="0" presId="urn:microsoft.com/office/officeart/2005/8/layout/cycle3"/>
    <dgm:cxn modelId="{34814005-F988-4DF7-8852-F947BF16762C}" type="presParOf" srcId="{05D1029E-D150-4D56-AE1D-271A75B45F0B}" destId="{07166AA7-B419-46BE-8707-58768C01B0F0}" srcOrd="3" destOrd="0" presId="urn:microsoft.com/office/officeart/2005/8/layout/cycle3"/>
    <dgm:cxn modelId="{7DE8C061-FA6F-4BEF-BD45-A61DE1996E82}" type="presParOf" srcId="{05D1029E-D150-4D56-AE1D-271A75B45F0B}" destId="{03ED3239-7976-43C1-9470-0A426C83A8ED}" srcOrd="4" destOrd="0" presId="urn:microsoft.com/office/officeart/2005/8/layout/cycle3"/>
    <dgm:cxn modelId="{9B6BB098-A6C6-4F58-A82E-06862989C526}" type="presParOf" srcId="{05D1029E-D150-4D56-AE1D-271A75B45F0B}" destId="{CB7BE2BC-AC16-42C7-9D95-B7BD321D88D7}" srcOrd="5" destOrd="0" presId="urn:microsoft.com/office/officeart/2005/8/layout/cycle3"/>
    <dgm:cxn modelId="{B9E68E4B-7C6B-46F1-A59F-48585F3BDAE7}" type="presParOf" srcId="{05D1029E-D150-4D56-AE1D-271A75B45F0B}" destId="{74BED3F0-1F3F-4B93-9710-4F13C5417E70}" srcOrd="6" destOrd="0" presId="urn:microsoft.com/office/officeart/2005/8/layout/cycle3"/>
  </dgm:cxnLst>
  <dgm:bg>
    <a:noFill/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951541E1-7B97-47B2-AAEB-E683398741C4}" type="doc">
      <dgm:prSet loTypeId="urn:microsoft.com/office/officeart/2005/8/layout/cycle3" loCatId="cycle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en-US"/>
        </a:p>
      </dgm:t>
    </dgm:pt>
    <dgm:pt modelId="{4868FBF0-B962-4582-A72B-278154B9E945}">
      <dgm:prSet phldrT="[Text]" custT="1"/>
      <dgm:spPr>
        <a:solidFill>
          <a:schemeClr val="bg1"/>
        </a:solidFill>
        <a:ln w="28575">
          <a:solidFill>
            <a:schemeClr val="tx1"/>
          </a:solidFill>
        </a:ln>
      </dgm:spPr>
      <dgm:t>
        <a:bodyPr/>
        <a:lstStyle/>
        <a:p>
          <a:r>
            <a:rPr lang="en-US" sz="2800" b="1" dirty="0" err="1">
              <a:solidFill>
                <a:schemeClr val="tx1"/>
              </a:solidFill>
              <a:latin typeface="+mn-lt"/>
            </a:rPr>
            <a:t>Detectar</a:t>
          </a:r>
          <a:r>
            <a:rPr lang="en-US" sz="2800" b="1" dirty="0">
              <a:solidFill>
                <a:schemeClr val="tx1"/>
              </a:solidFill>
              <a:latin typeface="+mn-lt"/>
            </a:rPr>
            <a:t>, </a:t>
          </a:r>
          <a:r>
            <a:rPr lang="en-US" sz="2800" b="1" dirty="0" err="1">
              <a:solidFill>
                <a:schemeClr val="tx1"/>
              </a:solidFill>
              <a:latin typeface="+mn-lt"/>
            </a:rPr>
            <a:t>diagnosticar</a:t>
          </a:r>
          <a:endParaRPr lang="en-US" sz="2800" b="1" dirty="0">
            <a:solidFill>
              <a:schemeClr val="tx1"/>
            </a:solidFill>
            <a:latin typeface="+mn-lt"/>
          </a:endParaRPr>
        </a:p>
      </dgm:t>
    </dgm:pt>
    <dgm:pt modelId="{FB260FCA-968B-4532-B7C0-C7E4458DAA50}" type="parTrans" cxnId="{03E7EA8F-C6C9-4D96-85BC-5402EDBD62F6}">
      <dgm:prSet/>
      <dgm:spPr/>
      <dgm:t>
        <a:bodyPr/>
        <a:lstStyle/>
        <a:p>
          <a:endParaRPr lang="en-US"/>
        </a:p>
      </dgm:t>
    </dgm:pt>
    <dgm:pt modelId="{9EFDDFF1-2279-486B-9F12-EA5F590C8C00}" type="sibTrans" cxnId="{03E7EA8F-C6C9-4D96-85BC-5402EDBD62F6}">
      <dgm:prSet/>
      <dgm:spPr>
        <a:solidFill>
          <a:srgbClr val="00943B"/>
        </a:solidFill>
        <a:ln>
          <a:noFill/>
        </a:ln>
      </dgm:spPr>
      <dgm:t>
        <a:bodyPr/>
        <a:lstStyle/>
        <a:p>
          <a:endParaRPr lang="en-US"/>
        </a:p>
      </dgm:t>
    </dgm:pt>
    <dgm:pt modelId="{C93BFA43-C0F0-4D8C-8530-4A21A2D3204E}">
      <dgm:prSet phldrT="[Text]" custT="1"/>
      <dgm:spPr>
        <a:solidFill>
          <a:schemeClr val="bg1"/>
        </a:solidFill>
        <a:ln w="28575">
          <a:solidFill>
            <a:schemeClr val="tx1"/>
          </a:solidFill>
        </a:ln>
      </dgm:spPr>
      <dgm:t>
        <a:bodyPr/>
        <a:lstStyle/>
        <a:p>
          <a:r>
            <a:rPr lang="en-US" sz="2800" b="1" dirty="0" err="1">
              <a:solidFill>
                <a:schemeClr val="tx1"/>
              </a:solidFill>
              <a:latin typeface="+mn-lt"/>
            </a:rPr>
            <a:t>Coletar</a:t>
          </a:r>
          <a:endParaRPr lang="en-US" sz="2800" b="1" dirty="0">
            <a:solidFill>
              <a:schemeClr val="tx1"/>
            </a:solidFill>
            <a:latin typeface="+mn-lt"/>
          </a:endParaRPr>
        </a:p>
      </dgm:t>
    </dgm:pt>
    <dgm:pt modelId="{9765D9CD-EF3A-452D-9EA9-5487042B2018}" type="parTrans" cxnId="{7AE24D85-6EBC-4169-9E2B-3D31F5DD533C}">
      <dgm:prSet/>
      <dgm:spPr/>
      <dgm:t>
        <a:bodyPr/>
        <a:lstStyle/>
        <a:p>
          <a:endParaRPr lang="en-US"/>
        </a:p>
      </dgm:t>
    </dgm:pt>
    <dgm:pt modelId="{14C6ACC0-9A20-4A31-9323-11A5312A8790}" type="sibTrans" cxnId="{7AE24D85-6EBC-4169-9E2B-3D31F5DD533C}">
      <dgm:prSet/>
      <dgm:spPr/>
      <dgm:t>
        <a:bodyPr/>
        <a:lstStyle/>
        <a:p>
          <a:endParaRPr lang="en-US"/>
        </a:p>
      </dgm:t>
    </dgm:pt>
    <dgm:pt modelId="{FA237A2E-C526-4388-8C57-CACFFBE14482}">
      <dgm:prSet phldrT="[Text]" custT="1"/>
      <dgm:spPr>
        <a:solidFill>
          <a:schemeClr val="bg1"/>
        </a:solidFill>
        <a:ln w="28575">
          <a:solidFill>
            <a:schemeClr val="tx1"/>
          </a:solidFill>
        </a:ln>
      </dgm:spPr>
      <dgm:t>
        <a:bodyPr/>
        <a:lstStyle/>
        <a:p>
          <a:r>
            <a:rPr lang="en-US" sz="2800" b="1" dirty="0">
              <a:solidFill>
                <a:schemeClr val="tx1"/>
              </a:solidFill>
              <a:latin typeface="+mn-lt"/>
            </a:rPr>
            <a:t>Compilar, analisar</a:t>
          </a:r>
        </a:p>
      </dgm:t>
    </dgm:pt>
    <dgm:pt modelId="{BE914DF7-8329-4ABF-A71E-F5D40D6578C3}" type="parTrans" cxnId="{BC2F50EA-991E-4C55-A67A-F74585DC2A48}">
      <dgm:prSet/>
      <dgm:spPr/>
      <dgm:t>
        <a:bodyPr/>
        <a:lstStyle/>
        <a:p>
          <a:endParaRPr lang="en-US"/>
        </a:p>
      </dgm:t>
    </dgm:pt>
    <dgm:pt modelId="{CF168877-46ED-4EF8-A595-769BD9638DF0}" type="sibTrans" cxnId="{BC2F50EA-991E-4C55-A67A-F74585DC2A48}">
      <dgm:prSet/>
      <dgm:spPr/>
      <dgm:t>
        <a:bodyPr/>
        <a:lstStyle/>
        <a:p>
          <a:endParaRPr lang="en-US"/>
        </a:p>
      </dgm:t>
    </dgm:pt>
    <dgm:pt modelId="{E92DDBA3-7A28-46DA-913C-765734FDD153}">
      <dgm:prSet phldrT="[Text]" custT="1"/>
      <dgm:spPr>
        <a:solidFill>
          <a:schemeClr val="bg1"/>
        </a:solidFill>
        <a:ln w="28575">
          <a:solidFill>
            <a:schemeClr val="tx1"/>
          </a:solidFill>
        </a:ln>
      </dgm:spPr>
      <dgm:t>
        <a:bodyPr/>
        <a:lstStyle/>
        <a:p>
          <a:r>
            <a:rPr lang="en-US" sz="2800" b="1" dirty="0" err="1">
              <a:solidFill>
                <a:schemeClr val="tx1"/>
              </a:solidFill>
              <a:latin typeface="+mn-lt"/>
            </a:rPr>
            <a:t>Interpretar</a:t>
          </a:r>
          <a:endParaRPr lang="en-US" sz="2800" b="1" dirty="0">
            <a:solidFill>
              <a:schemeClr val="tx1"/>
            </a:solidFill>
            <a:latin typeface="+mn-lt"/>
          </a:endParaRPr>
        </a:p>
      </dgm:t>
    </dgm:pt>
    <dgm:pt modelId="{2B45E9E5-D7FF-4F92-8BFA-4D32B0F2927B}" type="parTrans" cxnId="{C950ED09-DF7C-4709-9E02-15921BEDBFF3}">
      <dgm:prSet/>
      <dgm:spPr/>
      <dgm:t>
        <a:bodyPr/>
        <a:lstStyle/>
        <a:p>
          <a:endParaRPr lang="en-US"/>
        </a:p>
      </dgm:t>
    </dgm:pt>
    <dgm:pt modelId="{6068EEB7-7E6E-427F-9467-3C9735AE205D}" type="sibTrans" cxnId="{C950ED09-DF7C-4709-9E02-15921BEDBFF3}">
      <dgm:prSet/>
      <dgm:spPr/>
      <dgm:t>
        <a:bodyPr/>
        <a:lstStyle/>
        <a:p>
          <a:endParaRPr lang="en-US"/>
        </a:p>
      </dgm:t>
    </dgm:pt>
    <dgm:pt modelId="{C7EE9216-F411-4BAB-897B-D2E3D4AA3C70}">
      <dgm:prSet phldrT="[Text]" custT="1"/>
      <dgm:spPr>
        <a:solidFill>
          <a:schemeClr val="bg1"/>
        </a:solidFill>
        <a:ln w="28575">
          <a:solidFill>
            <a:schemeClr val="tx1"/>
          </a:solidFill>
        </a:ln>
      </dgm:spPr>
      <dgm:t>
        <a:bodyPr/>
        <a:lstStyle/>
        <a:p>
          <a:r>
            <a:rPr lang="en-US" sz="2800" b="1" dirty="0">
              <a:solidFill>
                <a:schemeClr val="tx1"/>
              </a:solidFill>
              <a:latin typeface="+mn-lt"/>
            </a:rPr>
            <a:t>Tomar medidas</a:t>
          </a:r>
        </a:p>
      </dgm:t>
    </dgm:pt>
    <dgm:pt modelId="{FA231D2B-1989-4D30-A8FE-ABEC0F278957}" type="parTrans" cxnId="{963EB135-48FB-451D-BE53-FAEEEF4F717B}">
      <dgm:prSet/>
      <dgm:spPr/>
      <dgm:t>
        <a:bodyPr/>
        <a:lstStyle/>
        <a:p>
          <a:endParaRPr lang="en-US"/>
        </a:p>
      </dgm:t>
    </dgm:pt>
    <dgm:pt modelId="{BE80A37D-3C75-4FC8-9768-AAD4ADC8664A}" type="sibTrans" cxnId="{963EB135-48FB-451D-BE53-FAEEEF4F717B}">
      <dgm:prSet/>
      <dgm:spPr/>
      <dgm:t>
        <a:bodyPr/>
        <a:lstStyle/>
        <a:p>
          <a:endParaRPr lang="en-US"/>
        </a:p>
      </dgm:t>
    </dgm:pt>
    <dgm:pt modelId="{26DB14CD-EFE5-45C5-BA9B-0741D9AB0491}">
      <dgm:prSet phldrT="[Text]" custT="1"/>
      <dgm:spPr>
        <a:solidFill>
          <a:schemeClr val="bg1"/>
        </a:solidFill>
        <a:ln w="28575">
          <a:solidFill>
            <a:schemeClr val="tx1"/>
          </a:solidFill>
        </a:ln>
      </dgm:spPr>
      <dgm:t>
        <a:bodyPr/>
        <a:lstStyle/>
        <a:p>
          <a:r>
            <a:rPr lang="en-US" sz="2800" b="1" dirty="0">
              <a:solidFill>
                <a:schemeClr val="tx1"/>
              </a:solidFill>
              <a:latin typeface="+mn-lt"/>
            </a:rPr>
            <a:t>Comunicar</a:t>
          </a:r>
        </a:p>
      </dgm:t>
    </dgm:pt>
    <dgm:pt modelId="{12DAC2CD-BDDF-46C6-B789-4ADD0ABFB623}" type="parTrans" cxnId="{CAE0F8CE-9B0D-443D-A2DE-F50A01F0FBEC}">
      <dgm:prSet/>
      <dgm:spPr/>
      <dgm:t>
        <a:bodyPr/>
        <a:lstStyle/>
        <a:p>
          <a:endParaRPr lang="en-US"/>
        </a:p>
      </dgm:t>
    </dgm:pt>
    <dgm:pt modelId="{D2B9AB04-9D0E-4FE8-BD3C-D4052D46AA6F}" type="sibTrans" cxnId="{CAE0F8CE-9B0D-443D-A2DE-F50A01F0FBEC}">
      <dgm:prSet/>
      <dgm:spPr/>
      <dgm:t>
        <a:bodyPr/>
        <a:lstStyle/>
        <a:p>
          <a:endParaRPr lang="en-US"/>
        </a:p>
      </dgm:t>
    </dgm:pt>
    <dgm:pt modelId="{06ACAF13-DB4A-4AC7-B59C-8813587D7FB0}" type="pres">
      <dgm:prSet presAssocID="{951541E1-7B97-47B2-AAEB-E683398741C4}" presName="Name0" presStyleCnt="0">
        <dgm:presLayoutVars>
          <dgm:dir/>
          <dgm:resizeHandles val="exact"/>
        </dgm:presLayoutVars>
      </dgm:prSet>
      <dgm:spPr/>
    </dgm:pt>
    <dgm:pt modelId="{05D1029E-D150-4D56-AE1D-271A75B45F0B}" type="pres">
      <dgm:prSet presAssocID="{951541E1-7B97-47B2-AAEB-E683398741C4}" presName="cycle" presStyleCnt="0"/>
      <dgm:spPr/>
    </dgm:pt>
    <dgm:pt modelId="{23D22474-CEB0-42DF-80DC-860C340B6EDE}" type="pres">
      <dgm:prSet presAssocID="{4868FBF0-B962-4582-A72B-278154B9E945}" presName="nodeFirstNode" presStyleLbl="node1" presStyleIdx="0" presStyleCnt="6" custScaleX="135729" custScaleY="92735">
        <dgm:presLayoutVars>
          <dgm:bulletEnabled val="1"/>
        </dgm:presLayoutVars>
      </dgm:prSet>
      <dgm:spPr/>
    </dgm:pt>
    <dgm:pt modelId="{EB0FECD4-874C-476B-A915-884DFE3F2D91}" type="pres">
      <dgm:prSet presAssocID="{9EFDDFF1-2279-486B-9F12-EA5F590C8C00}" presName="sibTransFirstNode" presStyleLbl="bgShp" presStyleIdx="0" presStyleCnt="1" custScaleX="148034"/>
      <dgm:spPr/>
    </dgm:pt>
    <dgm:pt modelId="{1695DC22-9A36-4B48-AEFF-7E4FDFC1713F}" type="pres">
      <dgm:prSet presAssocID="{C93BFA43-C0F0-4D8C-8530-4A21A2D3204E}" presName="nodeFollowingNodes" presStyleLbl="node1" presStyleIdx="1" presStyleCnt="6" custRadScaleRad="153676" custRadScaleInc="18765">
        <dgm:presLayoutVars>
          <dgm:bulletEnabled val="1"/>
        </dgm:presLayoutVars>
      </dgm:prSet>
      <dgm:spPr/>
    </dgm:pt>
    <dgm:pt modelId="{07166AA7-B419-46BE-8707-58768C01B0F0}" type="pres">
      <dgm:prSet presAssocID="{FA237A2E-C526-4388-8C57-CACFFBE14482}" presName="nodeFollowingNodes" presStyleLbl="node1" presStyleIdx="2" presStyleCnt="6" custScaleX="102724" custRadScaleRad="149585" custRadScaleInc="-20483">
        <dgm:presLayoutVars>
          <dgm:bulletEnabled val="1"/>
        </dgm:presLayoutVars>
      </dgm:prSet>
      <dgm:spPr/>
    </dgm:pt>
    <dgm:pt modelId="{03ED3239-7976-43C1-9470-0A426C83A8ED}" type="pres">
      <dgm:prSet presAssocID="{E92DDBA3-7A28-46DA-913C-765734FDD153}" presName="nodeFollowingNodes" presStyleLbl="node1" presStyleIdx="3" presStyleCnt="6" custScaleX="113208" custRadScaleRad="100147" custRadScaleInc="-3717">
        <dgm:presLayoutVars>
          <dgm:bulletEnabled val="1"/>
        </dgm:presLayoutVars>
      </dgm:prSet>
      <dgm:spPr/>
    </dgm:pt>
    <dgm:pt modelId="{CB7BE2BC-AC16-42C7-9D95-B7BD321D88D7}" type="pres">
      <dgm:prSet presAssocID="{26DB14CD-EFE5-45C5-BA9B-0741D9AB0491}" presName="nodeFollowingNodes" presStyleLbl="node1" presStyleIdx="4" presStyleCnt="6" custScaleX="144484" custRadScaleRad="158333" custRadScaleInc="21062">
        <dgm:presLayoutVars>
          <dgm:bulletEnabled val="1"/>
        </dgm:presLayoutVars>
      </dgm:prSet>
      <dgm:spPr/>
    </dgm:pt>
    <dgm:pt modelId="{74BED3F0-1F3F-4B93-9710-4F13C5417E70}" type="pres">
      <dgm:prSet presAssocID="{C7EE9216-F411-4BAB-897B-D2E3D4AA3C70}" presName="nodeFollowingNodes" presStyleLbl="node1" presStyleIdx="5" presStyleCnt="6" custScaleX="117680" custRadScaleRad="173798" custRadScaleInc="-23513">
        <dgm:presLayoutVars>
          <dgm:bulletEnabled val="1"/>
        </dgm:presLayoutVars>
      </dgm:prSet>
      <dgm:spPr/>
    </dgm:pt>
  </dgm:ptLst>
  <dgm:cxnLst>
    <dgm:cxn modelId="{C950ED09-DF7C-4709-9E02-15921BEDBFF3}" srcId="{951541E1-7B97-47B2-AAEB-E683398741C4}" destId="{E92DDBA3-7A28-46DA-913C-765734FDD153}" srcOrd="3" destOrd="0" parTransId="{2B45E9E5-D7FF-4F92-8BFA-4D32B0F2927B}" sibTransId="{6068EEB7-7E6E-427F-9467-3C9735AE205D}"/>
    <dgm:cxn modelId="{96EA5A12-0C9A-4623-80C4-8E17A81368B6}" type="presOf" srcId="{26DB14CD-EFE5-45C5-BA9B-0741D9AB0491}" destId="{CB7BE2BC-AC16-42C7-9D95-B7BD321D88D7}" srcOrd="0" destOrd="0" presId="urn:microsoft.com/office/officeart/2005/8/layout/cycle3"/>
    <dgm:cxn modelId="{80CB0F16-0B22-4EE6-A317-8416BB8603E5}" type="presOf" srcId="{9EFDDFF1-2279-486B-9F12-EA5F590C8C00}" destId="{EB0FECD4-874C-476B-A915-884DFE3F2D91}" srcOrd="0" destOrd="0" presId="urn:microsoft.com/office/officeart/2005/8/layout/cycle3"/>
    <dgm:cxn modelId="{963EB135-48FB-451D-BE53-FAEEEF4F717B}" srcId="{951541E1-7B97-47B2-AAEB-E683398741C4}" destId="{C7EE9216-F411-4BAB-897B-D2E3D4AA3C70}" srcOrd="5" destOrd="0" parTransId="{FA231D2B-1989-4D30-A8FE-ABEC0F278957}" sibTransId="{BE80A37D-3C75-4FC8-9768-AAD4ADC8664A}"/>
    <dgm:cxn modelId="{695C3437-B6D5-4A02-9A52-6235B75DAD78}" type="presOf" srcId="{4868FBF0-B962-4582-A72B-278154B9E945}" destId="{23D22474-CEB0-42DF-80DC-860C340B6EDE}" srcOrd="0" destOrd="0" presId="urn:microsoft.com/office/officeart/2005/8/layout/cycle3"/>
    <dgm:cxn modelId="{A847204D-447F-4119-AEFB-C09D7C9FF581}" type="presOf" srcId="{C93BFA43-C0F0-4D8C-8530-4A21A2D3204E}" destId="{1695DC22-9A36-4B48-AEFF-7E4FDFC1713F}" srcOrd="0" destOrd="0" presId="urn:microsoft.com/office/officeart/2005/8/layout/cycle3"/>
    <dgm:cxn modelId="{5A1ABA56-5738-4EE1-B4FA-CA77FA3FD323}" type="presOf" srcId="{E92DDBA3-7A28-46DA-913C-765734FDD153}" destId="{03ED3239-7976-43C1-9470-0A426C83A8ED}" srcOrd="0" destOrd="0" presId="urn:microsoft.com/office/officeart/2005/8/layout/cycle3"/>
    <dgm:cxn modelId="{538F277C-9069-4465-AED4-8256388DC4EC}" type="presOf" srcId="{C7EE9216-F411-4BAB-897B-D2E3D4AA3C70}" destId="{74BED3F0-1F3F-4B93-9710-4F13C5417E70}" srcOrd="0" destOrd="0" presId="urn:microsoft.com/office/officeart/2005/8/layout/cycle3"/>
    <dgm:cxn modelId="{7AE24D85-6EBC-4169-9E2B-3D31F5DD533C}" srcId="{951541E1-7B97-47B2-AAEB-E683398741C4}" destId="{C93BFA43-C0F0-4D8C-8530-4A21A2D3204E}" srcOrd="1" destOrd="0" parTransId="{9765D9CD-EF3A-452D-9EA9-5487042B2018}" sibTransId="{14C6ACC0-9A20-4A31-9323-11A5312A8790}"/>
    <dgm:cxn modelId="{03E7EA8F-C6C9-4D96-85BC-5402EDBD62F6}" srcId="{951541E1-7B97-47B2-AAEB-E683398741C4}" destId="{4868FBF0-B962-4582-A72B-278154B9E945}" srcOrd="0" destOrd="0" parTransId="{FB260FCA-968B-4532-B7C0-C7E4458DAA50}" sibTransId="{9EFDDFF1-2279-486B-9F12-EA5F590C8C00}"/>
    <dgm:cxn modelId="{478D9695-F064-479E-8C0C-DB0FE0BF1555}" type="presOf" srcId="{951541E1-7B97-47B2-AAEB-E683398741C4}" destId="{06ACAF13-DB4A-4AC7-B59C-8813587D7FB0}" srcOrd="0" destOrd="0" presId="urn:microsoft.com/office/officeart/2005/8/layout/cycle3"/>
    <dgm:cxn modelId="{5045A0A2-5397-4998-A425-16F56E541EF0}" type="presOf" srcId="{FA237A2E-C526-4388-8C57-CACFFBE14482}" destId="{07166AA7-B419-46BE-8707-58768C01B0F0}" srcOrd="0" destOrd="0" presId="urn:microsoft.com/office/officeart/2005/8/layout/cycle3"/>
    <dgm:cxn modelId="{CAE0F8CE-9B0D-443D-A2DE-F50A01F0FBEC}" srcId="{951541E1-7B97-47B2-AAEB-E683398741C4}" destId="{26DB14CD-EFE5-45C5-BA9B-0741D9AB0491}" srcOrd="4" destOrd="0" parTransId="{12DAC2CD-BDDF-46C6-B789-4ADD0ABFB623}" sibTransId="{D2B9AB04-9D0E-4FE8-BD3C-D4052D46AA6F}"/>
    <dgm:cxn modelId="{BC2F50EA-991E-4C55-A67A-F74585DC2A48}" srcId="{951541E1-7B97-47B2-AAEB-E683398741C4}" destId="{FA237A2E-C526-4388-8C57-CACFFBE14482}" srcOrd="2" destOrd="0" parTransId="{BE914DF7-8329-4ABF-A71E-F5D40D6578C3}" sibTransId="{CF168877-46ED-4EF8-A595-769BD9638DF0}"/>
    <dgm:cxn modelId="{B134203A-8CD7-4AEE-8C34-D16C3B72E39F}" type="presParOf" srcId="{06ACAF13-DB4A-4AC7-B59C-8813587D7FB0}" destId="{05D1029E-D150-4D56-AE1D-271A75B45F0B}" srcOrd="0" destOrd="0" presId="urn:microsoft.com/office/officeart/2005/8/layout/cycle3"/>
    <dgm:cxn modelId="{DF5DE9A1-354C-4DAF-8007-E3231EF22A22}" type="presParOf" srcId="{05D1029E-D150-4D56-AE1D-271A75B45F0B}" destId="{23D22474-CEB0-42DF-80DC-860C340B6EDE}" srcOrd="0" destOrd="0" presId="urn:microsoft.com/office/officeart/2005/8/layout/cycle3"/>
    <dgm:cxn modelId="{D2D27E12-E79E-4974-B4E6-82E708FD2CF6}" type="presParOf" srcId="{05D1029E-D150-4D56-AE1D-271A75B45F0B}" destId="{EB0FECD4-874C-476B-A915-884DFE3F2D91}" srcOrd="1" destOrd="0" presId="urn:microsoft.com/office/officeart/2005/8/layout/cycle3"/>
    <dgm:cxn modelId="{3891FD09-5B9A-4EA7-85F4-0C4CC60468A6}" type="presParOf" srcId="{05D1029E-D150-4D56-AE1D-271A75B45F0B}" destId="{1695DC22-9A36-4B48-AEFF-7E4FDFC1713F}" srcOrd="2" destOrd="0" presId="urn:microsoft.com/office/officeart/2005/8/layout/cycle3"/>
    <dgm:cxn modelId="{34814005-F988-4DF7-8852-F947BF16762C}" type="presParOf" srcId="{05D1029E-D150-4D56-AE1D-271A75B45F0B}" destId="{07166AA7-B419-46BE-8707-58768C01B0F0}" srcOrd="3" destOrd="0" presId="urn:microsoft.com/office/officeart/2005/8/layout/cycle3"/>
    <dgm:cxn modelId="{7DE8C061-FA6F-4BEF-BD45-A61DE1996E82}" type="presParOf" srcId="{05D1029E-D150-4D56-AE1D-271A75B45F0B}" destId="{03ED3239-7976-43C1-9470-0A426C83A8ED}" srcOrd="4" destOrd="0" presId="urn:microsoft.com/office/officeart/2005/8/layout/cycle3"/>
    <dgm:cxn modelId="{9B6BB098-A6C6-4F58-A82E-06862989C526}" type="presParOf" srcId="{05D1029E-D150-4D56-AE1D-271A75B45F0B}" destId="{CB7BE2BC-AC16-42C7-9D95-B7BD321D88D7}" srcOrd="5" destOrd="0" presId="urn:microsoft.com/office/officeart/2005/8/layout/cycle3"/>
    <dgm:cxn modelId="{B9E68E4B-7C6B-46F1-A59F-48585F3BDAE7}" type="presParOf" srcId="{05D1029E-D150-4D56-AE1D-271A75B45F0B}" destId="{74BED3F0-1F3F-4B93-9710-4F13C5417E70}" srcOrd="6" destOrd="0" presId="urn:microsoft.com/office/officeart/2005/8/layout/cycle3"/>
  </dgm:cxnLst>
  <dgm:bg>
    <a:noFill/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B0FECD4-874C-476B-A915-884DFE3F2D91}">
      <dsp:nvSpPr>
        <dsp:cNvPr id="0" name=""/>
        <dsp:cNvSpPr/>
      </dsp:nvSpPr>
      <dsp:spPr>
        <a:xfrm>
          <a:off x="1440933" y="-100911"/>
          <a:ext cx="7267426" cy="4909295"/>
        </a:xfrm>
        <a:prstGeom prst="circularArrow">
          <a:avLst>
            <a:gd name="adj1" fmla="val 5274"/>
            <a:gd name="adj2" fmla="val 312630"/>
            <a:gd name="adj3" fmla="val 13859409"/>
            <a:gd name="adj4" fmla="val 17346269"/>
            <a:gd name="adj5" fmla="val 5477"/>
          </a:avLst>
        </a:prstGeom>
        <a:solidFill>
          <a:srgbClr val="00943B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3D22474-CEB0-42DF-80DC-860C340B6EDE}">
      <dsp:nvSpPr>
        <dsp:cNvPr id="0" name=""/>
        <dsp:cNvSpPr/>
      </dsp:nvSpPr>
      <dsp:spPr>
        <a:xfrm>
          <a:off x="3950901" y="1619"/>
          <a:ext cx="2247491" cy="943048"/>
        </a:xfrm>
        <a:prstGeom prst="roundRect">
          <a:avLst/>
        </a:prstGeom>
        <a:solidFill>
          <a:schemeClr val="bg1"/>
        </a:solidFill>
        <a:ln w="28575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b="1" kern="1200" dirty="0">
              <a:solidFill>
                <a:schemeClr val="tx1"/>
              </a:solidFill>
              <a:latin typeface="+mn-lt"/>
            </a:rPr>
            <a:t>Detetar, Diagnosticar</a:t>
          </a:r>
        </a:p>
      </dsp:txBody>
      <dsp:txXfrm>
        <a:off x="3996937" y="47655"/>
        <a:ext cx="2155419" cy="850976"/>
      </dsp:txXfrm>
    </dsp:sp>
    <dsp:sp modelId="{1695DC22-9A36-4B48-AEFF-7E4FDFC1713F}">
      <dsp:nvSpPr>
        <dsp:cNvPr id="0" name=""/>
        <dsp:cNvSpPr/>
      </dsp:nvSpPr>
      <dsp:spPr>
        <a:xfrm>
          <a:off x="7001195" y="928908"/>
          <a:ext cx="1886096" cy="943048"/>
        </a:xfrm>
        <a:prstGeom prst="roundRect">
          <a:avLst/>
        </a:prstGeom>
        <a:solidFill>
          <a:schemeClr val="bg1"/>
        </a:solidFill>
        <a:ln w="28575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b="1" kern="1200" dirty="0">
              <a:solidFill>
                <a:schemeClr val="tx1"/>
              </a:solidFill>
              <a:latin typeface="+mn-lt"/>
            </a:rPr>
            <a:t>Recolher</a:t>
          </a:r>
        </a:p>
      </dsp:txBody>
      <dsp:txXfrm>
        <a:off x="7047231" y="974944"/>
        <a:ext cx="1794024" cy="850976"/>
      </dsp:txXfrm>
    </dsp:sp>
    <dsp:sp modelId="{07166AA7-B419-46BE-8707-58768C01B0F0}">
      <dsp:nvSpPr>
        <dsp:cNvPr id="0" name=""/>
        <dsp:cNvSpPr/>
      </dsp:nvSpPr>
      <dsp:spPr>
        <a:xfrm>
          <a:off x="6940446" y="2986004"/>
          <a:ext cx="1886096" cy="943048"/>
        </a:xfrm>
        <a:prstGeom prst="roundRect">
          <a:avLst/>
        </a:prstGeom>
        <a:solidFill>
          <a:schemeClr val="bg1"/>
        </a:solidFill>
        <a:ln w="28575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b="1" kern="1200" dirty="0">
              <a:solidFill>
                <a:schemeClr val="tx1"/>
              </a:solidFill>
              <a:latin typeface="+mn-lt"/>
            </a:rPr>
            <a:t>Compilar, analisar</a:t>
          </a:r>
        </a:p>
      </dsp:txBody>
      <dsp:txXfrm>
        <a:off x="6986482" y="3032040"/>
        <a:ext cx="1794024" cy="850976"/>
      </dsp:txXfrm>
    </dsp:sp>
    <dsp:sp modelId="{03ED3239-7976-43C1-9470-0A426C83A8ED}">
      <dsp:nvSpPr>
        <dsp:cNvPr id="0" name=""/>
        <dsp:cNvSpPr/>
      </dsp:nvSpPr>
      <dsp:spPr>
        <a:xfrm>
          <a:off x="4202138" y="3986440"/>
          <a:ext cx="1878080" cy="943048"/>
        </a:xfrm>
        <a:prstGeom prst="roundRect">
          <a:avLst/>
        </a:prstGeom>
        <a:solidFill>
          <a:schemeClr val="bg1"/>
        </a:solidFill>
        <a:ln w="28575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b="1" kern="1200">
              <a:solidFill>
                <a:schemeClr val="tx1"/>
              </a:solidFill>
              <a:latin typeface="+mn-lt"/>
            </a:rPr>
            <a:t>Interpretar</a:t>
          </a:r>
          <a:endParaRPr lang="en-US" sz="2800" b="1" kern="1200" dirty="0">
            <a:solidFill>
              <a:schemeClr val="tx1"/>
            </a:solidFill>
            <a:latin typeface="+mn-lt"/>
          </a:endParaRPr>
        </a:p>
      </dsp:txBody>
      <dsp:txXfrm>
        <a:off x="4248174" y="4032476"/>
        <a:ext cx="1786008" cy="850976"/>
      </dsp:txXfrm>
    </dsp:sp>
    <dsp:sp modelId="{CB7BE2BC-AC16-42C7-9D95-B7BD321D88D7}">
      <dsp:nvSpPr>
        <dsp:cNvPr id="0" name=""/>
        <dsp:cNvSpPr/>
      </dsp:nvSpPr>
      <dsp:spPr>
        <a:xfrm>
          <a:off x="733556" y="3028598"/>
          <a:ext cx="2725107" cy="943048"/>
        </a:xfrm>
        <a:prstGeom prst="roundRect">
          <a:avLst/>
        </a:prstGeom>
        <a:solidFill>
          <a:schemeClr val="bg1"/>
        </a:solidFill>
        <a:ln w="28575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b="1" kern="1200" dirty="0">
              <a:solidFill>
                <a:schemeClr val="tx1"/>
              </a:solidFill>
              <a:latin typeface="+mn-lt"/>
            </a:rPr>
            <a:t>Comunicar</a:t>
          </a:r>
        </a:p>
      </dsp:txBody>
      <dsp:txXfrm>
        <a:off x="779592" y="3074634"/>
        <a:ext cx="2633035" cy="850976"/>
      </dsp:txXfrm>
    </dsp:sp>
    <dsp:sp modelId="{74BED3F0-1F3F-4B93-9710-4F13C5417E70}">
      <dsp:nvSpPr>
        <dsp:cNvPr id="0" name=""/>
        <dsp:cNvSpPr/>
      </dsp:nvSpPr>
      <dsp:spPr>
        <a:xfrm>
          <a:off x="671196" y="928910"/>
          <a:ext cx="2219558" cy="943048"/>
        </a:xfrm>
        <a:prstGeom prst="roundRect">
          <a:avLst/>
        </a:prstGeom>
        <a:solidFill>
          <a:schemeClr val="bg1"/>
        </a:solidFill>
        <a:ln w="28575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b="1" kern="1200" dirty="0">
              <a:solidFill>
                <a:schemeClr val="tx1"/>
              </a:solidFill>
              <a:latin typeface="+mn-lt"/>
            </a:rPr>
            <a:t>Tomar medidas</a:t>
          </a:r>
        </a:p>
      </dsp:txBody>
      <dsp:txXfrm>
        <a:off x="717232" y="974946"/>
        <a:ext cx="2127486" cy="85097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B0FECD4-874C-476B-A915-884DFE3F2D91}">
      <dsp:nvSpPr>
        <dsp:cNvPr id="0" name=""/>
        <dsp:cNvSpPr/>
      </dsp:nvSpPr>
      <dsp:spPr>
        <a:xfrm>
          <a:off x="1420082" y="-212333"/>
          <a:ext cx="7267426" cy="4909295"/>
        </a:xfrm>
        <a:prstGeom prst="circularArrow">
          <a:avLst>
            <a:gd name="adj1" fmla="val 5274"/>
            <a:gd name="adj2" fmla="val 312630"/>
            <a:gd name="adj3" fmla="val 13516107"/>
            <a:gd name="adj4" fmla="val 17557495"/>
            <a:gd name="adj5" fmla="val 5477"/>
          </a:avLst>
        </a:prstGeom>
        <a:solidFill>
          <a:srgbClr val="00943B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3D22474-CEB0-42DF-80DC-860C340B6EDE}">
      <dsp:nvSpPr>
        <dsp:cNvPr id="0" name=""/>
        <dsp:cNvSpPr/>
      </dsp:nvSpPr>
      <dsp:spPr>
        <a:xfrm>
          <a:off x="3761716" y="1619"/>
          <a:ext cx="2584159" cy="943048"/>
        </a:xfrm>
        <a:prstGeom prst="roundRect">
          <a:avLst/>
        </a:prstGeom>
        <a:solidFill>
          <a:schemeClr val="bg1"/>
        </a:solidFill>
        <a:ln w="28575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b="1" kern="1200" dirty="0">
              <a:solidFill>
                <a:schemeClr val="tx1"/>
              </a:solidFill>
              <a:latin typeface="+mn-lt"/>
            </a:rPr>
            <a:t>Detetar, Diagnosticar</a:t>
          </a:r>
        </a:p>
      </dsp:txBody>
      <dsp:txXfrm>
        <a:off x="3807752" y="47655"/>
        <a:ext cx="2492087" cy="850976"/>
      </dsp:txXfrm>
    </dsp:sp>
    <dsp:sp modelId="{1695DC22-9A36-4B48-AEFF-7E4FDFC1713F}">
      <dsp:nvSpPr>
        <dsp:cNvPr id="0" name=""/>
        <dsp:cNvSpPr/>
      </dsp:nvSpPr>
      <dsp:spPr>
        <a:xfrm>
          <a:off x="6980344" y="928908"/>
          <a:ext cx="1886096" cy="943048"/>
        </a:xfrm>
        <a:prstGeom prst="roundRect">
          <a:avLst/>
        </a:prstGeom>
        <a:solidFill>
          <a:schemeClr val="bg1"/>
        </a:solidFill>
        <a:ln w="28575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b="1" kern="1200" dirty="0" err="1">
              <a:solidFill>
                <a:schemeClr val="tx1"/>
              </a:solidFill>
              <a:latin typeface="+mn-lt"/>
            </a:rPr>
            <a:t>Coletar</a:t>
          </a:r>
          <a:endParaRPr lang="en-US" sz="2800" b="1" kern="1200" dirty="0">
            <a:solidFill>
              <a:schemeClr val="tx1"/>
            </a:solidFill>
            <a:latin typeface="+mn-lt"/>
          </a:endParaRPr>
        </a:p>
      </dsp:txBody>
      <dsp:txXfrm>
        <a:off x="7026380" y="974944"/>
        <a:ext cx="1794024" cy="850976"/>
      </dsp:txXfrm>
    </dsp:sp>
    <dsp:sp modelId="{07166AA7-B419-46BE-8707-58768C01B0F0}">
      <dsp:nvSpPr>
        <dsp:cNvPr id="0" name=""/>
        <dsp:cNvSpPr/>
      </dsp:nvSpPr>
      <dsp:spPr>
        <a:xfrm>
          <a:off x="6877894" y="2986004"/>
          <a:ext cx="1969499" cy="943048"/>
        </a:xfrm>
        <a:prstGeom prst="roundRect">
          <a:avLst/>
        </a:prstGeom>
        <a:solidFill>
          <a:schemeClr val="bg1"/>
        </a:solidFill>
        <a:ln w="28575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b="1" kern="1200" dirty="0">
              <a:solidFill>
                <a:schemeClr val="tx1"/>
              </a:solidFill>
              <a:latin typeface="+mn-lt"/>
            </a:rPr>
            <a:t>Compilar, analisar</a:t>
          </a:r>
        </a:p>
      </dsp:txBody>
      <dsp:txXfrm>
        <a:off x="6923930" y="3032040"/>
        <a:ext cx="1877427" cy="850976"/>
      </dsp:txXfrm>
    </dsp:sp>
    <dsp:sp modelId="{03ED3239-7976-43C1-9470-0A426C83A8ED}">
      <dsp:nvSpPr>
        <dsp:cNvPr id="0" name=""/>
        <dsp:cNvSpPr/>
      </dsp:nvSpPr>
      <dsp:spPr>
        <a:xfrm>
          <a:off x="4073431" y="3986440"/>
          <a:ext cx="2093793" cy="943048"/>
        </a:xfrm>
        <a:prstGeom prst="roundRect">
          <a:avLst/>
        </a:prstGeom>
        <a:solidFill>
          <a:schemeClr val="bg1"/>
        </a:solidFill>
        <a:ln w="28575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b="1" kern="1200" dirty="0" err="1">
              <a:solidFill>
                <a:schemeClr val="tx1"/>
              </a:solidFill>
              <a:latin typeface="+mn-lt"/>
            </a:rPr>
            <a:t>Interpretar</a:t>
          </a:r>
          <a:endParaRPr lang="en-US" sz="2800" b="1" kern="1200" dirty="0">
            <a:solidFill>
              <a:schemeClr val="tx1"/>
            </a:solidFill>
            <a:latin typeface="+mn-lt"/>
          </a:endParaRPr>
        </a:p>
      </dsp:txBody>
      <dsp:txXfrm>
        <a:off x="4119467" y="4032476"/>
        <a:ext cx="2001721" cy="850976"/>
      </dsp:txXfrm>
    </dsp:sp>
    <dsp:sp modelId="{CB7BE2BC-AC16-42C7-9D95-B7BD321D88D7}">
      <dsp:nvSpPr>
        <dsp:cNvPr id="0" name=""/>
        <dsp:cNvSpPr/>
      </dsp:nvSpPr>
      <dsp:spPr>
        <a:xfrm>
          <a:off x="712705" y="3028598"/>
          <a:ext cx="2725107" cy="943048"/>
        </a:xfrm>
        <a:prstGeom prst="roundRect">
          <a:avLst/>
        </a:prstGeom>
        <a:solidFill>
          <a:schemeClr val="bg1"/>
        </a:solidFill>
        <a:ln w="28575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b="1" kern="1200" dirty="0">
              <a:solidFill>
                <a:schemeClr val="tx1"/>
              </a:solidFill>
              <a:latin typeface="+mn-lt"/>
            </a:rPr>
            <a:t>Comunicar</a:t>
          </a:r>
        </a:p>
      </dsp:txBody>
      <dsp:txXfrm>
        <a:off x="758741" y="3074634"/>
        <a:ext cx="2633035" cy="850976"/>
      </dsp:txXfrm>
    </dsp:sp>
    <dsp:sp modelId="{74BED3F0-1F3F-4B93-9710-4F13C5417E70}">
      <dsp:nvSpPr>
        <dsp:cNvPr id="0" name=""/>
        <dsp:cNvSpPr/>
      </dsp:nvSpPr>
      <dsp:spPr>
        <a:xfrm>
          <a:off x="650345" y="928910"/>
          <a:ext cx="2219558" cy="943048"/>
        </a:xfrm>
        <a:prstGeom prst="roundRect">
          <a:avLst/>
        </a:prstGeom>
        <a:solidFill>
          <a:schemeClr val="bg1"/>
        </a:solidFill>
        <a:ln w="28575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b="1" kern="1200" dirty="0">
              <a:solidFill>
                <a:schemeClr val="tx1"/>
              </a:solidFill>
              <a:latin typeface="+mn-lt"/>
            </a:rPr>
            <a:t>Tomar medidas</a:t>
          </a:r>
        </a:p>
      </dsp:txBody>
      <dsp:txXfrm>
        <a:off x="696381" y="974946"/>
        <a:ext cx="2127486" cy="850976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B0FECD4-874C-476B-A915-884DFE3F2D91}">
      <dsp:nvSpPr>
        <dsp:cNvPr id="0" name=""/>
        <dsp:cNvSpPr/>
      </dsp:nvSpPr>
      <dsp:spPr>
        <a:xfrm>
          <a:off x="1428089" y="-129004"/>
          <a:ext cx="7267426" cy="4909295"/>
        </a:xfrm>
        <a:prstGeom prst="circularArrow">
          <a:avLst>
            <a:gd name="adj1" fmla="val 5274"/>
            <a:gd name="adj2" fmla="val 312630"/>
            <a:gd name="adj3" fmla="val 13629680"/>
            <a:gd name="adj4" fmla="val 17486786"/>
            <a:gd name="adj5" fmla="val 5477"/>
          </a:avLst>
        </a:prstGeom>
        <a:solidFill>
          <a:srgbClr val="00943B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3D22474-CEB0-42DF-80DC-860C340B6EDE}">
      <dsp:nvSpPr>
        <dsp:cNvPr id="0" name=""/>
        <dsp:cNvSpPr/>
      </dsp:nvSpPr>
      <dsp:spPr>
        <a:xfrm>
          <a:off x="3824353" y="-43075"/>
          <a:ext cx="2474898" cy="1121831"/>
        </a:xfrm>
        <a:prstGeom prst="roundRect">
          <a:avLst/>
        </a:prstGeom>
        <a:solidFill>
          <a:schemeClr val="bg1"/>
        </a:solidFill>
        <a:ln w="28575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b="1" kern="1200" dirty="0" err="1">
              <a:solidFill>
                <a:schemeClr val="tx1"/>
              </a:solidFill>
              <a:latin typeface="+mn-lt"/>
            </a:rPr>
            <a:t>Detectar</a:t>
          </a:r>
          <a:r>
            <a:rPr lang="en-US" sz="2800" b="1" kern="1200" dirty="0">
              <a:solidFill>
                <a:schemeClr val="tx1"/>
              </a:solidFill>
              <a:latin typeface="+mn-lt"/>
            </a:rPr>
            <a:t>, </a:t>
          </a:r>
          <a:r>
            <a:rPr lang="en-US" sz="2800" b="1" kern="1200" dirty="0" err="1">
              <a:solidFill>
                <a:schemeClr val="tx1"/>
              </a:solidFill>
              <a:latin typeface="+mn-lt"/>
            </a:rPr>
            <a:t>diagnosticar</a:t>
          </a:r>
          <a:endParaRPr lang="en-US" sz="2800" b="1" kern="1200" dirty="0">
            <a:solidFill>
              <a:schemeClr val="tx1"/>
            </a:solidFill>
            <a:latin typeface="+mn-lt"/>
          </a:endParaRPr>
        </a:p>
      </dsp:txBody>
      <dsp:txXfrm>
        <a:off x="3879116" y="11688"/>
        <a:ext cx="2365372" cy="1012305"/>
      </dsp:txXfrm>
    </dsp:sp>
    <dsp:sp modelId="{1695DC22-9A36-4B48-AEFF-7E4FDFC1713F}">
      <dsp:nvSpPr>
        <dsp:cNvPr id="0" name=""/>
        <dsp:cNvSpPr/>
      </dsp:nvSpPr>
      <dsp:spPr>
        <a:xfrm>
          <a:off x="6988351" y="973604"/>
          <a:ext cx="1886096" cy="943048"/>
        </a:xfrm>
        <a:prstGeom prst="roundRect">
          <a:avLst/>
        </a:prstGeom>
        <a:solidFill>
          <a:schemeClr val="bg1"/>
        </a:solidFill>
        <a:ln w="28575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b="1" kern="1200" dirty="0" err="1">
              <a:solidFill>
                <a:schemeClr val="tx1"/>
              </a:solidFill>
              <a:latin typeface="+mn-lt"/>
            </a:rPr>
            <a:t>Coletar</a:t>
          </a:r>
          <a:endParaRPr lang="en-US" sz="2800" b="1" kern="1200" dirty="0">
            <a:solidFill>
              <a:schemeClr val="tx1"/>
            </a:solidFill>
            <a:latin typeface="+mn-lt"/>
          </a:endParaRPr>
        </a:p>
      </dsp:txBody>
      <dsp:txXfrm>
        <a:off x="7034387" y="1019640"/>
        <a:ext cx="1794024" cy="850976"/>
      </dsp:txXfrm>
    </dsp:sp>
    <dsp:sp modelId="{07166AA7-B419-46BE-8707-58768C01B0F0}">
      <dsp:nvSpPr>
        <dsp:cNvPr id="0" name=""/>
        <dsp:cNvSpPr/>
      </dsp:nvSpPr>
      <dsp:spPr>
        <a:xfrm>
          <a:off x="6901913" y="3030699"/>
          <a:ext cx="1937473" cy="943048"/>
        </a:xfrm>
        <a:prstGeom prst="roundRect">
          <a:avLst/>
        </a:prstGeom>
        <a:solidFill>
          <a:schemeClr val="bg1"/>
        </a:solidFill>
        <a:ln w="28575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b="1" kern="1200" dirty="0">
              <a:solidFill>
                <a:schemeClr val="tx1"/>
              </a:solidFill>
              <a:latin typeface="+mn-lt"/>
            </a:rPr>
            <a:t>Compilar, analisar</a:t>
          </a:r>
        </a:p>
      </dsp:txBody>
      <dsp:txXfrm>
        <a:off x="6947949" y="3076735"/>
        <a:ext cx="1845401" cy="850976"/>
      </dsp:txXfrm>
    </dsp:sp>
    <dsp:sp modelId="{03ED3239-7976-43C1-9470-0A426C83A8ED}">
      <dsp:nvSpPr>
        <dsp:cNvPr id="0" name=""/>
        <dsp:cNvSpPr/>
      </dsp:nvSpPr>
      <dsp:spPr>
        <a:xfrm>
          <a:off x="4060728" y="4029516"/>
          <a:ext cx="2135212" cy="943048"/>
        </a:xfrm>
        <a:prstGeom prst="roundRect">
          <a:avLst/>
        </a:prstGeom>
        <a:solidFill>
          <a:schemeClr val="bg1"/>
        </a:solidFill>
        <a:ln w="28575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b="1" kern="1200" dirty="0" err="1">
              <a:solidFill>
                <a:schemeClr val="tx1"/>
              </a:solidFill>
              <a:latin typeface="+mn-lt"/>
            </a:rPr>
            <a:t>Interpretar</a:t>
          </a:r>
          <a:endParaRPr lang="en-US" sz="2800" b="1" kern="1200" dirty="0">
            <a:solidFill>
              <a:schemeClr val="tx1"/>
            </a:solidFill>
            <a:latin typeface="+mn-lt"/>
          </a:endParaRPr>
        </a:p>
      </dsp:txBody>
      <dsp:txXfrm>
        <a:off x="4106764" y="4075552"/>
        <a:ext cx="2043140" cy="850976"/>
      </dsp:txXfrm>
    </dsp:sp>
    <dsp:sp modelId="{CB7BE2BC-AC16-42C7-9D95-B7BD321D88D7}">
      <dsp:nvSpPr>
        <dsp:cNvPr id="0" name=""/>
        <dsp:cNvSpPr/>
      </dsp:nvSpPr>
      <dsp:spPr>
        <a:xfrm>
          <a:off x="720712" y="3073293"/>
          <a:ext cx="2725107" cy="943048"/>
        </a:xfrm>
        <a:prstGeom prst="roundRect">
          <a:avLst/>
        </a:prstGeom>
        <a:solidFill>
          <a:schemeClr val="bg1"/>
        </a:solidFill>
        <a:ln w="28575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b="1" kern="1200" dirty="0">
              <a:solidFill>
                <a:schemeClr val="tx1"/>
              </a:solidFill>
              <a:latin typeface="+mn-lt"/>
            </a:rPr>
            <a:t>Comunicar</a:t>
          </a:r>
        </a:p>
      </dsp:txBody>
      <dsp:txXfrm>
        <a:off x="766748" y="3119329"/>
        <a:ext cx="2633035" cy="850976"/>
      </dsp:txXfrm>
    </dsp:sp>
    <dsp:sp modelId="{74BED3F0-1F3F-4B93-9710-4F13C5417E70}">
      <dsp:nvSpPr>
        <dsp:cNvPr id="0" name=""/>
        <dsp:cNvSpPr/>
      </dsp:nvSpPr>
      <dsp:spPr>
        <a:xfrm>
          <a:off x="658351" y="973606"/>
          <a:ext cx="2219558" cy="943048"/>
        </a:xfrm>
        <a:prstGeom prst="roundRect">
          <a:avLst/>
        </a:prstGeom>
        <a:solidFill>
          <a:schemeClr val="bg1"/>
        </a:solidFill>
        <a:ln w="28575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b="1" kern="1200" dirty="0">
              <a:solidFill>
                <a:schemeClr val="tx1"/>
              </a:solidFill>
              <a:latin typeface="+mn-lt"/>
            </a:rPr>
            <a:t>Tomar medidas</a:t>
          </a:r>
        </a:p>
      </dsp:txBody>
      <dsp:txXfrm>
        <a:off x="704387" y="1019642"/>
        <a:ext cx="2127486" cy="850976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B0FECD4-874C-476B-A915-884DFE3F2D91}">
      <dsp:nvSpPr>
        <dsp:cNvPr id="0" name=""/>
        <dsp:cNvSpPr/>
      </dsp:nvSpPr>
      <dsp:spPr>
        <a:xfrm>
          <a:off x="1428089" y="-220695"/>
          <a:ext cx="7267426" cy="4909295"/>
        </a:xfrm>
        <a:prstGeom prst="circularArrow">
          <a:avLst>
            <a:gd name="adj1" fmla="val 5274"/>
            <a:gd name="adj2" fmla="val 312630"/>
            <a:gd name="adj3" fmla="val 13541438"/>
            <a:gd name="adj4" fmla="val 17541650"/>
            <a:gd name="adj5" fmla="val 5477"/>
          </a:avLst>
        </a:prstGeom>
        <a:solidFill>
          <a:srgbClr val="00943B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3D22474-CEB0-42DF-80DC-860C340B6EDE}">
      <dsp:nvSpPr>
        <dsp:cNvPr id="0" name=""/>
        <dsp:cNvSpPr/>
      </dsp:nvSpPr>
      <dsp:spPr>
        <a:xfrm>
          <a:off x="3781812" y="18747"/>
          <a:ext cx="2559980" cy="874535"/>
        </a:xfrm>
        <a:prstGeom prst="roundRect">
          <a:avLst/>
        </a:prstGeom>
        <a:solidFill>
          <a:schemeClr val="bg1"/>
        </a:solidFill>
        <a:ln w="28575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b="1" kern="1200" dirty="0" err="1">
              <a:solidFill>
                <a:schemeClr val="tx1"/>
              </a:solidFill>
              <a:latin typeface="+mn-lt"/>
            </a:rPr>
            <a:t>Detectar</a:t>
          </a:r>
          <a:r>
            <a:rPr lang="en-US" sz="2800" b="1" kern="1200" dirty="0">
              <a:solidFill>
                <a:schemeClr val="tx1"/>
              </a:solidFill>
              <a:latin typeface="+mn-lt"/>
            </a:rPr>
            <a:t>, </a:t>
          </a:r>
          <a:r>
            <a:rPr lang="en-US" sz="2800" b="1" kern="1200" dirty="0" err="1">
              <a:solidFill>
                <a:schemeClr val="tx1"/>
              </a:solidFill>
              <a:latin typeface="+mn-lt"/>
            </a:rPr>
            <a:t>diagnosticar</a:t>
          </a:r>
          <a:endParaRPr lang="en-US" sz="2800" b="1" kern="1200" dirty="0">
            <a:solidFill>
              <a:schemeClr val="tx1"/>
            </a:solidFill>
            <a:latin typeface="+mn-lt"/>
          </a:endParaRPr>
        </a:p>
      </dsp:txBody>
      <dsp:txXfrm>
        <a:off x="3824503" y="61438"/>
        <a:ext cx="2474598" cy="789153"/>
      </dsp:txXfrm>
    </dsp:sp>
    <dsp:sp modelId="{1695DC22-9A36-4B48-AEFF-7E4FDFC1713F}">
      <dsp:nvSpPr>
        <dsp:cNvPr id="0" name=""/>
        <dsp:cNvSpPr/>
      </dsp:nvSpPr>
      <dsp:spPr>
        <a:xfrm>
          <a:off x="6988351" y="911780"/>
          <a:ext cx="1886096" cy="943048"/>
        </a:xfrm>
        <a:prstGeom prst="roundRect">
          <a:avLst/>
        </a:prstGeom>
        <a:solidFill>
          <a:schemeClr val="bg1"/>
        </a:solidFill>
        <a:ln w="28575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b="1" kern="1200" dirty="0" err="1">
              <a:solidFill>
                <a:schemeClr val="tx1"/>
              </a:solidFill>
              <a:latin typeface="+mn-lt"/>
            </a:rPr>
            <a:t>Coletar</a:t>
          </a:r>
          <a:endParaRPr lang="en-US" sz="2800" b="1" kern="1200" dirty="0">
            <a:solidFill>
              <a:schemeClr val="tx1"/>
            </a:solidFill>
            <a:latin typeface="+mn-lt"/>
          </a:endParaRPr>
        </a:p>
      </dsp:txBody>
      <dsp:txXfrm>
        <a:off x="7034387" y="957816"/>
        <a:ext cx="1794024" cy="850976"/>
      </dsp:txXfrm>
    </dsp:sp>
    <dsp:sp modelId="{07166AA7-B419-46BE-8707-58768C01B0F0}">
      <dsp:nvSpPr>
        <dsp:cNvPr id="0" name=""/>
        <dsp:cNvSpPr/>
      </dsp:nvSpPr>
      <dsp:spPr>
        <a:xfrm>
          <a:off x="6901913" y="2968875"/>
          <a:ext cx="1937473" cy="943048"/>
        </a:xfrm>
        <a:prstGeom prst="roundRect">
          <a:avLst/>
        </a:prstGeom>
        <a:solidFill>
          <a:schemeClr val="bg1"/>
        </a:solidFill>
        <a:ln w="28575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b="1" kern="1200" dirty="0">
              <a:solidFill>
                <a:schemeClr val="tx1"/>
              </a:solidFill>
              <a:latin typeface="+mn-lt"/>
            </a:rPr>
            <a:t>Compilar, analisar</a:t>
          </a:r>
        </a:p>
      </dsp:txBody>
      <dsp:txXfrm>
        <a:off x="6947949" y="3014911"/>
        <a:ext cx="1845401" cy="850976"/>
      </dsp:txXfrm>
    </dsp:sp>
    <dsp:sp modelId="{03ED3239-7976-43C1-9470-0A426C83A8ED}">
      <dsp:nvSpPr>
        <dsp:cNvPr id="0" name=""/>
        <dsp:cNvSpPr/>
      </dsp:nvSpPr>
      <dsp:spPr>
        <a:xfrm>
          <a:off x="4060728" y="3969510"/>
          <a:ext cx="2135212" cy="943048"/>
        </a:xfrm>
        <a:prstGeom prst="roundRect">
          <a:avLst/>
        </a:prstGeom>
        <a:solidFill>
          <a:schemeClr val="bg1"/>
        </a:solidFill>
        <a:ln w="28575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b="1" kern="1200" dirty="0" err="1">
              <a:solidFill>
                <a:schemeClr val="tx1"/>
              </a:solidFill>
              <a:latin typeface="+mn-lt"/>
            </a:rPr>
            <a:t>Interpretar</a:t>
          </a:r>
          <a:endParaRPr lang="en-US" sz="2800" b="1" kern="1200" dirty="0">
            <a:solidFill>
              <a:schemeClr val="tx1"/>
            </a:solidFill>
            <a:latin typeface="+mn-lt"/>
          </a:endParaRPr>
        </a:p>
      </dsp:txBody>
      <dsp:txXfrm>
        <a:off x="4106764" y="4015546"/>
        <a:ext cx="2043140" cy="850976"/>
      </dsp:txXfrm>
    </dsp:sp>
    <dsp:sp modelId="{CB7BE2BC-AC16-42C7-9D95-B7BD321D88D7}">
      <dsp:nvSpPr>
        <dsp:cNvPr id="0" name=""/>
        <dsp:cNvSpPr/>
      </dsp:nvSpPr>
      <dsp:spPr>
        <a:xfrm>
          <a:off x="720712" y="3011470"/>
          <a:ext cx="2725107" cy="943048"/>
        </a:xfrm>
        <a:prstGeom prst="roundRect">
          <a:avLst/>
        </a:prstGeom>
        <a:solidFill>
          <a:schemeClr val="bg1"/>
        </a:solidFill>
        <a:ln w="28575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b="1" kern="1200" dirty="0">
              <a:solidFill>
                <a:schemeClr val="tx1"/>
              </a:solidFill>
              <a:latin typeface="+mn-lt"/>
            </a:rPr>
            <a:t>Comunicar</a:t>
          </a:r>
        </a:p>
      </dsp:txBody>
      <dsp:txXfrm>
        <a:off x="766748" y="3057506"/>
        <a:ext cx="2633035" cy="850976"/>
      </dsp:txXfrm>
    </dsp:sp>
    <dsp:sp modelId="{74BED3F0-1F3F-4B93-9710-4F13C5417E70}">
      <dsp:nvSpPr>
        <dsp:cNvPr id="0" name=""/>
        <dsp:cNvSpPr/>
      </dsp:nvSpPr>
      <dsp:spPr>
        <a:xfrm>
          <a:off x="658351" y="911782"/>
          <a:ext cx="2219558" cy="943048"/>
        </a:xfrm>
        <a:prstGeom prst="roundRect">
          <a:avLst/>
        </a:prstGeom>
        <a:solidFill>
          <a:schemeClr val="bg1"/>
        </a:solidFill>
        <a:ln w="28575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b="1" kern="1200" dirty="0">
              <a:solidFill>
                <a:schemeClr val="tx1"/>
              </a:solidFill>
              <a:latin typeface="+mn-lt"/>
            </a:rPr>
            <a:t>Tomar medidas</a:t>
          </a:r>
        </a:p>
      </dsp:txBody>
      <dsp:txXfrm>
        <a:off x="704387" y="957818"/>
        <a:ext cx="2127486" cy="85097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3">
  <dgm:title val=""/>
  <dgm:desc val=""/>
  <dgm:catLst>
    <dgm:cat type="cycle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ch" ptType="node" func="cnt" op="equ" val="2">
        <dgm:alg type="composite">
          <dgm:param type="ar" val="0.9"/>
        </dgm:alg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  <dgm:constr type="ctrX" for="ch" forName="node1" refType="w" fact="0.5"/>
          <dgm:constr type="t" for="ch" forName="node1"/>
          <dgm:constr type="w" for="ch" forName="node1" refType="w" fact="0.8"/>
          <dgm:constr type="h" for="ch" forName="node1" refType="w" refFor="ch" refForName="node1" fact="0.5"/>
          <dgm:constr type="ctrX" for="ch" forName="sibTrans" refType="w" fact="0.5"/>
          <dgm:constr type="t" for="ch" forName="sibTrans"/>
          <dgm:constr type="w" for="ch" forName="sibTrans" refType="w" fact="0.8"/>
          <dgm:constr type="h" for="ch" forName="sibTrans" refType="w" refFor="ch" refForName="node1" fact="0.5"/>
          <dgm:constr type="userA" for="ch" forName="sibTrans" refType="w" fact="1.07"/>
          <dgm:constr type="ctrX" for="ch" forName="node2" refType="w" fact="0.5"/>
          <dgm:constr type="b" for="ch" forName="node2" refType="h"/>
          <dgm:constr type="w" for="ch" forName="node2" refType="w" fact="0.8"/>
          <dgm:constr type="h" for="ch" forName="node2" refType="w" refFor="ch" refForName="node1" fact="0.5"/>
          <dgm:constr type="l" for="ch" forName="sp1"/>
          <dgm:constr type="t" for="ch" forName="sp1" refType="h" fact="0.5"/>
          <dgm:constr type="w" for="ch" forName="sp1" val="1"/>
          <dgm:constr type="h" for="ch" forName="sp1" val="1"/>
          <dgm:constr type="r" for="ch" forName="sp2" refType="w"/>
          <dgm:constr type="t" for="ch" forName="sp2" refType="h" fact="0.5"/>
          <dgm:constr type="w" for="ch" forName="sp2" val="1"/>
          <dgm:constr type="h" for="ch" forName="sp2" val="1"/>
        </dgm:constrLst>
        <dgm:ruleLst/>
      </dgm:if>
      <dgm:else name="Name3">
        <dgm:alg type="composite"/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</dgm:constrLst>
        <dgm:ruleLst/>
      </dgm:else>
    </dgm:choose>
    <dgm:choose name="Name4">
      <dgm:if name="Name5" axis="ch" ptType="node" func="cnt" op="equ" val="2">
        <dgm:layoutNode name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ibTrans" styleLbl="bgShp">
          <dgm:choose name="Name6">
            <dgm:if name="Name7" func="var" arg="dir" op="equ" val="norm">
              <dgm:alg type="conn">
                <dgm:param type="connRout" val="longCurve"/>
                <dgm:param type="begPts" val="midR"/>
                <dgm:param type="endPts" val="midL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 fact="-1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if>
            <dgm:else name="Name8">
              <dgm:alg type="conn">
                <dgm:param type="connRout" val="longCurve"/>
                <dgm:param type="begPts" val="midL"/>
                <dgm:param type="endPts" val="midR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else>
          </dgm:choose>
          <dgm:ruleLst/>
        </dgm:layoutNode>
        <dgm:layoutNode name="node2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p1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p2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if>
      <dgm:else name="Name9">
        <dgm:layoutNode name="cycle">
          <dgm:choose name="Name10">
            <dgm:if name="Name11" func="var" arg="dir" op="equ" val="norm">
              <dgm:alg type="cycle">
                <dgm:param type="stAng" val="0"/>
                <dgm:param type="spanAng" val="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 fact="-1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if>
            <dgm:else name="Name12">
              <dgm:alg type="cycle">
                <dgm:param type="stAng" val="0"/>
                <dgm:param type="spanAng" val="-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else>
          </dgm:choose>
          <dgm:ruleLst/>
          <dgm:forEach name="nodesFirstNodeForEach" axis="ch" ptType="node" cnt="1">
            <dgm:layoutNode name="nodeFirstNode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forEach name="sibTransForEach" axis="followSib" ptType="sibTrans" cnt="1">
              <dgm:layoutNode name="sibTransFirstNode" styleLbl="bgShp">
                <dgm:choose name="Name13">
                  <dgm:if name="Name14" func="var" arg="dir" op="equ" val="norm">
                    <dgm:alg type="conn">
                      <dgm:param type="connRout" val="longCurve"/>
                      <dgm:param type="begPts" val="midR"/>
                      <dgm:param type="endPts" val="midL"/>
                      <dgm:param type="dstNode" val="nodeFirstNode"/>
                    </dgm:alg>
                  </dgm:if>
                  <dgm:else name="Name15">
                    <dgm:alg type="conn">
                      <dgm:param type="connRout" val="longCurve"/>
                      <dgm:param type="begPts" val="midL"/>
                      <dgm:param type="endPts" val="midR"/>
                      <dgm:param type="dstNode" val="nodeFirstNode"/>
                    </dgm:alg>
                  </dgm:else>
                </dgm:choose>
                <dgm:shape xmlns:r="http://schemas.openxmlformats.org/officeDocument/2006/relationships" type="conn" r:blip="" zOrderOff="-2">
                  <dgm:adjLst/>
                </dgm:shape>
                <dgm:presOf axis="self"/>
                <dgm:choose name="Name16">
                  <dgm:if name="Name17" axis="par ch" ptType="doc node" func="cnt" op="equ" val="3">
                    <dgm:constrLst>
                      <dgm:constr type="userA"/>
                      <dgm:constr type="diam" refType="userA" fact="1.01"/>
                      <dgm:constr type="begPad" refType="connDist" fact="-0.2"/>
                      <dgm:constr type="endPad" refType="connDist" fact="0.05"/>
                    </dgm:constrLst>
                  </dgm:if>
                  <dgm:if name="Name18" axis="par ch" ptType="doc node" func="cnt" op="equ" val="4">
                    <dgm:constrLst>
                      <dgm:constr type="userA"/>
                      <dgm:constr type="diam" refType="userA" fact="1.26"/>
                      <dgm:constr type="begPad" refType="connDist" fact="-0.2"/>
                      <dgm:constr type="endPad" refType="connDist" fact="0.05"/>
                    </dgm:constrLst>
                  </dgm:if>
                  <dgm:if name="Name19" axis="par ch" ptType="doc node" func="cnt" op="equ" val="5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if>
                  <dgm:if name="Name20" axis="par ch" ptType="doc node" func="cnt" op="equ" val="6">
                    <dgm:constrLst>
                      <dgm:constr type="userA"/>
                      <dgm:constr type="diam" refType="userA" fact="1.1"/>
                      <dgm:constr type="begPad" refType="connDist" fact="-0.2"/>
                      <dgm:constr type="endPad" refType="connDist" fact="0.05"/>
                    </dgm:constrLst>
                  </dgm:if>
                  <dgm:else name="Name21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else>
                </dgm:choose>
                <dgm:ruleLst/>
              </dgm:layoutNode>
            </dgm:forEach>
          </dgm:forEach>
          <dgm:forEach name="followingNodesForEach" axis="ch" ptType="node" st="2">
            <dgm:layoutNode name="nodeFollowingNodes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forEach>
        </dgm:layoutNode>
      </dgm:else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3">
  <dgm:title val=""/>
  <dgm:desc val=""/>
  <dgm:catLst>
    <dgm:cat type="cycle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ch" ptType="node" func="cnt" op="equ" val="2">
        <dgm:alg type="composite">
          <dgm:param type="ar" val="0.9"/>
        </dgm:alg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  <dgm:constr type="ctrX" for="ch" forName="node1" refType="w" fact="0.5"/>
          <dgm:constr type="t" for="ch" forName="node1"/>
          <dgm:constr type="w" for="ch" forName="node1" refType="w" fact="0.8"/>
          <dgm:constr type="h" for="ch" forName="node1" refType="w" refFor="ch" refForName="node1" fact="0.5"/>
          <dgm:constr type="ctrX" for="ch" forName="sibTrans" refType="w" fact="0.5"/>
          <dgm:constr type="t" for="ch" forName="sibTrans"/>
          <dgm:constr type="w" for="ch" forName="sibTrans" refType="w" fact="0.8"/>
          <dgm:constr type="h" for="ch" forName="sibTrans" refType="w" refFor="ch" refForName="node1" fact="0.5"/>
          <dgm:constr type="userA" for="ch" forName="sibTrans" refType="w" fact="1.07"/>
          <dgm:constr type="ctrX" for="ch" forName="node2" refType="w" fact="0.5"/>
          <dgm:constr type="b" for="ch" forName="node2" refType="h"/>
          <dgm:constr type="w" for="ch" forName="node2" refType="w" fact="0.8"/>
          <dgm:constr type="h" for="ch" forName="node2" refType="w" refFor="ch" refForName="node1" fact="0.5"/>
          <dgm:constr type="l" for="ch" forName="sp1"/>
          <dgm:constr type="t" for="ch" forName="sp1" refType="h" fact="0.5"/>
          <dgm:constr type="w" for="ch" forName="sp1" val="1"/>
          <dgm:constr type="h" for="ch" forName="sp1" val="1"/>
          <dgm:constr type="r" for="ch" forName="sp2" refType="w"/>
          <dgm:constr type="t" for="ch" forName="sp2" refType="h" fact="0.5"/>
          <dgm:constr type="w" for="ch" forName="sp2" val="1"/>
          <dgm:constr type="h" for="ch" forName="sp2" val="1"/>
        </dgm:constrLst>
        <dgm:ruleLst/>
      </dgm:if>
      <dgm:else name="Name3">
        <dgm:alg type="composite"/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</dgm:constrLst>
        <dgm:ruleLst/>
      </dgm:else>
    </dgm:choose>
    <dgm:choose name="Name4">
      <dgm:if name="Name5" axis="ch" ptType="node" func="cnt" op="equ" val="2">
        <dgm:layoutNode name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ibTrans" styleLbl="bgShp">
          <dgm:choose name="Name6">
            <dgm:if name="Name7" func="var" arg="dir" op="equ" val="norm">
              <dgm:alg type="conn">
                <dgm:param type="connRout" val="longCurve"/>
                <dgm:param type="begPts" val="midR"/>
                <dgm:param type="endPts" val="midL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 fact="-1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if>
            <dgm:else name="Name8">
              <dgm:alg type="conn">
                <dgm:param type="connRout" val="longCurve"/>
                <dgm:param type="begPts" val="midL"/>
                <dgm:param type="endPts" val="midR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else>
          </dgm:choose>
          <dgm:ruleLst/>
        </dgm:layoutNode>
        <dgm:layoutNode name="node2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p1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p2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if>
      <dgm:else name="Name9">
        <dgm:layoutNode name="cycle">
          <dgm:choose name="Name10">
            <dgm:if name="Name11" func="var" arg="dir" op="equ" val="norm">
              <dgm:alg type="cycle">
                <dgm:param type="stAng" val="0"/>
                <dgm:param type="spanAng" val="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 fact="-1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if>
            <dgm:else name="Name12">
              <dgm:alg type="cycle">
                <dgm:param type="stAng" val="0"/>
                <dgm:param type="spanAng" val="-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else>
          </dgm:choose>
          <dgm:ruleLst/>
          <dgm:forEach name="nodesFirstNodeForEach" axis="ch" ptType="node" cnt="1">
            <dgm:layoutNode name="nodeFirstNode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forEach name="sibTransForEach" axis="followSib" ptType="sibTrans" cnt="1">
              <dgm:layoutNode name="sibTransFirstNode" styleLbl="bgShp">
                <dgm:choose name="Name13">
                  <dgm:if name="Name14" func="var" arg="dir" op="equ" val="norm">
                    <dgm:alg type="conn">
                      <dgm:param type="connRout" val="longCurve"/>
                      <dgm:param type="begPts" val="midR"/>
                      <dgm:param type="endPts" val="midL"/>
                      <dgm:param type="dstNode" val="nodeFirstNode"/>
                    </dgm:alg>
                  </dgm:if>
                  <dgm:else name="Name15">
                    <dgm:alg type="conn">
                      <dgm:param type="connRout" val="longCurve"/>
                      <dgm:param type="begPts" val="midL"/>
                      <dgm:param type="endPts" val="midR"/>
                      <dgm:param type="dstNode" val="nodeFirstNode"/>
                    </dgm:alg>
                  </dgm:else>
                </dgm:choose>
                <dgm:shape xmlns:r="http://schemas.openxmlformats.org/officeDocument/2006/relationships" type="conn" r:blip="" zOrderOff="-2">
                  <dgm:adjLst/>
                </dgm:shape>
                <dgm:presOf axis="self"/>
                <dgm:choose name="Name16">
                  <dgm:if name="Name17" axis="par ch" ptType="doc node" func="cnt" op="equ" val="3">
                    <dgm:constrLst>
                      <dgm:constr type="userA"/>
                      <dgm:constr type="diam" refType="userA" fact="1.01"/>
                      <dgm:constr type="begPad" refType="connDist" fact="-0.2"/>
                      <dgm:constr type="endPad" refType="connDist" fact="0.05"/>
                    </dgm:constrLst>
                  </dgm:if>
                  <dgm:if name="Name18" axis="par ch" ptType="doc node" func="cnt" op="equ" val="4">
                    <dgm:constrLst>
                      <dgm:constr type="userA"/>
                      <dgm:constr type="diam" refType="userA" fact="1.26"/>
                      <dgm:constr type="begPad" refType="connDist" fact="-0.2"/>
                      <dgm:constr type="endPad" refType="connDist" fact="0.05"/>
                    </dgm:constrLst>
                  </dgm:if>
                  <dgm:if name="Name19" axis="par ch" ptType="doc node" func="cnt" op="equ" val="5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if>
                  <dgm:if name="Name20" axis="par ch" ptType="doc node" func="cnt" op="equ" val="6">
                    <dgm:constrLst>
                      <dgm:constr type="userA"/>
                      <dgm:constr type="diam" refType="userA" fact="1.1"/>
                      <dgm:constr type="begPad" refType="connDist" fact="-0.2"/>
                      <dgm:constr type="endPad" refType="connDist" fact="0.05"/>
                    </dgm:constrLst>
                  </dgm:if>
                  <dgm:else name="Name21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else>
                </dgm:choose>
                <dgm:ruleLst/>
              </dgm:layoutNode>
            </dgm:forEach>
          </dgm:forEach>
          <dgm:forEach name="followingNodesForEach" axis="ch" ptType="node" st="2">
            <dgm:layoutNode name="nodeFollowingNodes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forEach>
        </dgm:layoutNode>
      </dgm:else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ycle3">
  <dgm:title val=""/>
  <dgm:desc val=""/>
  <dgm:catLst>
    <dgm:cat type="cycle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ch" ptType="node" func="cnt" op="equ" val="2">
        <dgm:alg type="composite">
          <dgm:param type="ar" val="0.9"/>
        </dgm:alg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  <dgm:constr type="ctrX" for="ch" forName="node1" refType="w" fact="0.5"/>
          <dgm:constr type="t" for="ch" forName="node1"/>
          <dgm:constr type="w" for="ch" forName="node1" refType="w" fact="0.8"/>
          <dgm:constr type="h" for="ch" forName="node1" refType="w" refFor="ch" refForName="node1" fact="0.5"/>
          <dgm:constr type="ctrX" for="ch" forName="sibTrans" refType="w" fact="0.5"/>
          <dgm:constr type="t" for="ch" forName="sibTrans"/>
          <dgm:constr type="w" for="ch" forName="sibTrans" refType="w" fact="0.8"/>
          <dgm:constr type="h" for="ch" forName="sibTrans" refType="w" refFor="ch" refForName="node1" fact="0.5"/>
          <dgm:constr type="userA" for="ch" forName="sibTrans" refType="w" fact="1.07"/>
          <dgm:constr type="ctrX" for="ch" forName="node2" refType="w" fact="0.5"/>
          <dgm:constr type="b" for="ch" forName="node2" refType="h"/>
          <dgm:constr type="w" for="ch" forName="node2" refType="w" fact="0.8"/>
          <dgm:constr type="h" for="ch" forName="node2" refType="w" refFor="ch" refForName="node1" fact="0.5"/>
          <dgm:constr type="l" for="ch" forName="sp1"/>
          <dgm:constr type="t" for="ch" forName="sp1" refType="h" fact="0.5"/>
          <dgm:constr type="w" for="ch" forName="sp1" val="1"/>
          <dgm:constr type="h" for="ch" forName="sp1" val="1"/>
          <dgm:constr type="r" for="ch" forName="sp2" refType="w"/>
          <dgm:constr type="t" for="ch" forName="sp2" refType="h" fact="0.5"/>
          <dgm:constr type="w" for="ch" forName="sp2" val="1"/>
          <dgm:constr type="h" for="ch" forName="sp2" val="1"/>
        </dgm:constrLst>
        <dgm:ruleLst/>
      </dgm:if>
      <dgm:else name="Name3">
        <dgm:alg type="composite"/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</dgm:constrLst>
        <dgm:ruleLst/>
      </dgm:else>
    </dgm:choose>
    <dgm:choose name="Name4">
      <dgm:if name="Name5" axis="ch" ptType="node" func="cnt" op="equ" val="2">
        <dgm:layoutNode name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ibTrans" styleLbl="bgShp">
          <dgm:choose name="Name6">
            <dgm:if name="Name7" func="var" arg="dir" op="equ" val="norm">
              <dgm:alg type="conn">
                <dgm:param type="connRout" val="longCurve"/>
                <dgm:param type="begPts" val="midR"/>
                <dgm:param type="endPts" val="midL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 fact="-1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if>
            <dgm:else name="Name8">
              <dgm:alg type="conn">
                <dgm:param type="connRout" val="longCurve"/>
                <dgm:param type="begPts" val="midL"/>
                <dgm:param type="endPts" val="midR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else>
          </dgm:choose>
          <dgm:ruleLst/>
        </dgm:layoutNode>
        <dgm:layoutNode name="node2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p1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p2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if>
      <dgm:else name="Name9">
        <dgm:layoutNode name="cycle">
          <dgm:choose name="Name10">
            <dgm:if name="Name11" func="var" arg="dir" op="equ" val="norm">
              <dgm:alg type="cycle">
                <dgm:param type="stAng" val="0"/>
                <dgm:param type="spanAng" val="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 fact="-1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if>
            <dgm:else name="Name12">
              <dgm:alg type="cycle">
                <dgm:param type="stAng" val="0"/>
                <dgm:param type="spanAng" val="-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else>
          </dgm:choose>
          <dgm:ruleLst/>
          <dgm:forEach name="nodesFirstNodeForEach" axis="ch" ptType="node" cnt="1">
            <dgm:layoutNode name="nodeFirstNode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forEach name="sibTransForEach" axis="followSib" ptType="sibTrans" cnt="1">
              <dgm:layoutNode name="sibTransFirstNode" styleLbl="bgShp">
                <dgm:choose name="Name13">
                  <dgm:if name="Name14" func="var" arg="dir" op="equ" val="norm">
                    <dgm:alg type="conn">
                      <dgm:param type="connRout" val="longCurve"/>
                      <dgm:param type="begPts" val="midR"/>
                      <dgm:param type="endPts" val="midL"/>
                      <dgm:param type="dstNode" val="nodeFirstNode"/>
                    </dgm:alg>
                  </dgm:if>
                  <dgm:else name="Name15">
                    <dgm:alg type="conn">
                      <dgm:param type="connRout" val="longCurve"/>
                      <dgm:param type="begPts" val="midL"/>
                      <dgm:param type="endPts" val="midR"/>
                      <dgm:param type="dstNode" val="nodeFirstNode"/>
                    </dgm:alg>
                  </dgm:else>
                </dgm:choose>
                <dgm:shape xmlns:r="http://schemas.openxmlformats.org/officeDocument/2006/relationships" type="conn" r:blip="" zOrderOff="-2">
                  <dgm:adjLst/>
                </dgm:shape>
                <dgm:presOf axis="self"/>
                <dgm:choose name="Name16">
                  <dgm:if name="Name17" axis="par ch" ptType="doc node" func="cnt" op="equ" val="3">
                    <dgm:constrLst>
                      <dgm:constr type="userA"/>
                      <dgm:constr type="diam" refType="userA" fact="1.01"/>
                      <dgm:constr type="begPad" refType="connDist" fact="-0.2"/>
                      <dgm:constr type="endPad" refType="connDist" fact="0.05"/>
                    </dgm:constrLst>
                  </dgm:if>
                  <dgm:if name="Name18" axis="par ch" ptType="doc node" func="cnt" op="equ" val="4">
                    <dgm:constrLst>
                      <dgm:constr type="userA"/>
                      <dgm:constr type="diam" refType="userA" fact="1.26"/>
                      <dgm:constr type="begPad" refType="connDist" fact="-0.2"/>
                      <dgm:constr type="endPad" refType="connDist" fact="0.05"/>
                    </dgm:constrLst>
                  </dgm:if>
                  <dgm:if name="Name19" axis="par ch" ptType="doc node" func="cnt" op="equ" val="5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if>
                  <dgm:if name="Name20" axis="par ch" ptType="doc node" func="cnt" op="equ" val="6">
                    <dgm:constrLst>
                      <dgm:constr type="userA"/>
                      <dgm:constr type="diam" refType="userA" fact="1.1"/>
                      <dgm:constr type="begPad" refType="connDist" fact="-0.2"/>
                      <dgm:constr type="endPad" refType="connDist" fact="0.05"/>
                    </dgm:constrLst>
                  </dgm:if>
                  <dgm:else name="Name21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else>
                </dgm:choose>
                <dgm:ruleLst/>
              </dgm:layoutNode>
            </dgm:forEach>
          </dgm:forEach>
          <dgm:forEach name="followingNodesForEach" axis="ch" ptType="node" st="2">
            <dgm:layoutNode name="nodeFollowingNodes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forEach>
        </dgm:layoutNode>
      </dgm:else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cycle3">
  <dgm:title val=""/>
  <dgm:desc val=""/>
  <dgm:catLst>
    <dgm:cat type="cycle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ch" ptType="node" func="cnt" op="equ" val="2">
        <dgm:alg type="composite">
          <dgm:param type="ar" val="0.9"/>
        </dgm:alg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  <dgm:constr type="ctrX" for="ch" forName="node1" refType="w" fact="0.5"/>
          <dgm:constr type="t" for="ch" forName="node1"/>
          <dgm:constr type="w" for="ch" forName="node1" refType="w" fact="0.8"/>
          <dgm:constr type="h" for="ch" forName="node1" refType="w" refFor="ch" refForName="node1" fact="0.5"/>
          <dgm:constr type="ctrX" for="ch" forName="sibTrans" refType="w" fact="0.5"/>
          <dgm:constr type="t" for="ch" forName="sibTrans"/>
          <dgm:constr type="w" for="ch" forName="sibTrans" refType="w" fact="0.8"/>
          <dgm:constr type="h" for="ch" forName="sibTrans" refType="w" refFor="ch" refForName="node1" fact="0.5"/>
          <dgm:constr type="userA" for="ch" forName="sibTrans" refType="w" fact="1.07"/>
          <dgm:constr type="ctrX" for="ch" forName="node2" refType="w" fact="0.5"/>
          <dgm:constr type="b" for="ch" forName="node2" refType="h"/>
          <dgm:constr type="w" for="ch" forName="node2" refType="w" fact="0.8"/>
          <dgm:constr type="h" for="ch" forName="node2" refType="w" refFor="ch" refForName="node1" fact="0.5"/>
          <dgm:constr type="l" for="ch" forName="sp1"/>
          <dgm:constr type="t" for="ch" forName="sp1" refType="h" fact="0.5"/>
          <dgm:constr type="w" for="ch" forName="sp1" val="1"/>
          <dgm:constr type="h" for="ch" forName="sp1" val="1"/>
          <dgm:constr type="r" for="ch" forName="sp2" refType="w"/>
          <dgm:constr type="t" for="ch" forName="sp2" refType="h" fact="0.5"/>
          <dgm:constr type="w" for="ch" forName="sp2" val="1"/>
          <dgm:constr type="h" for="ch" forName="sp2" val="1"/>
        </dgm:constrLst>
        <dgm:ruleLst/>
      </dgm:if>
      <dgm:else name="Name3">
        <dgm:alg type="composite"/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</dgm:constrLst>
        <dgm:ruleLst/>
      </dgm:else>
    </dgm:choose>
    <dgm:choose name="Name4">
      <dgm:if name="Name5" axis="ch" ptType="node" func="cnt" op="equ" val="2">
        <dgm:layoutNode name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ibTrans" styleLbl="bgShp">
          <dgm:choose name="Name6">
            <dgm:if name="Name7" func="var" arg="dir" op="equ" val="norm">
              <dgm:alg type="conn">
                <dgm:param type="connRout" val="longCurve"/>
                <dgm:param type="begPts" val="midR"/>
                <dgm:param type="endPts" val="midL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 fact="-1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if>
            <dgm:else name="Name8">
              <dgm:alg type="conn">
                <dgm:param type="connRout" val="longCurve"/>
                <dgm:param type="begPts" val="midL"/>
                <dgm:param type="endPts" val="midR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else>
          </dgm:choose>
          <dgm:ruleLst/>
        </dgm:layoutNode>
        <dgm:layoutNode name="node2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p1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p2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if>
      <dgm:else name="Name9">
        <dgm:layoutNode name="cycle">
          <dgm:choose name="Name10">
            <dgm:if name="Name11" func="var" arg="dir" op="equ" val="norm">
              <dgm:alg type="cycle">
                <dgm:param type="stAng" val="0"/>
                <dgm:param type="spanAng" val="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 fact="-1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if>
            <dgm:else name="Name12">
              <dgm:alg type="cycle">
                <dgm:param type="stAng" val="0"/>
                <dgm:param type="spanAng" val="-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else>
          </dgm:choose>
          <dgm:ruleLst/>
          <dgm:forEach name="nodesFirstNodeForEach" axis="ch" ptType="node" cnt="1">
            <dgm:layoutNode name="nodeFirstNode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forEach name="sibTransForEach" axis="followSib" ptType="sibTrans" cnt="1">
              <dgm:layoutNode name="sibTransFirstNode" styleLbl="bgShp">
                <dgm:choose name="Name13">
                  <dgm:if name="Name14" func="var" arg="dir" op="equ" val="norm">
                    <dgm:alg type="conn">
                      <dgm:param type="connRout" val="longCurve"/>
                      <dgm:param type="begPts" val="midR"/>
                      <dgm:param type="endPts" val="midL"/>
                      <dgm:param type="dstNode" val="nodeFirstNode"/>
                    </dgm:alg>
                  </dgm:if>
                  <dgm:else name="Name15">
                    <dgm:alg type="conn">
                      <dgm:param type="connRout" val="longCurve"/>
                      <dgm:param type="begPts" val="midL"/>
                      <dgm:param type="endPts" val="midR"/>
                      <dgm:param type="dstNode" val="nodeFirstNode"/>
                    </dgm:alg>
                  </dgm:else>
                </dgm:choose>
                <dgm:shape xmlns:r="http://schemas.openxmlformats.org/officeDocument/2006/relationships" type="conn" r:blip="" zOrderOff="-2">
                  <dgm:adjLst/>
                </dgm:shape>
                <dgm:presOf axis="self"/>
                <dgm:choose name="Name16">
                  <dgm:if name="Name17" axis="par ch" ptType="doc node" func="cnt" op="equ" val="3">
                    <dgm:constrLst>
                      <dgm:constr type="userA"/>
                      <dgm:constr type="diam" refType="userA" fact="1.01"/>
                      <dgm:constr type="begPad" refType="connDist" fact="-0.2"/>
                      <dgm:constr type="endPad" refType="connDist" fact="0.05"/>
                    </dgm:constrLst>
                  </dgm:if>
                  <dgm:if name="Name18" axis="par ch" ptType="doc node" func="cnt" op="equ" val="4">
                    <dgm:constrLst>
                      <dgm:constr type="userA"/>
                      <dgm:constr type="diam" refType="userA" fact="1.26"/>
                      <dgm:constr type="begPad" refType="connDist" fact="-0.2"/>
                      <dgm:constr type="endPad" refType="connDist" fact="0.05"/>
                    </dgm:constrLst>
                  </dgm:if>
                  <dgm:if name="Name19" axis="par ch" ptType="doc node" func="cnt" op="equ" val="5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if>
                  <dgm:if name="Name20" axis="par ch" ptType="doc node" func="cnt" op="equ" val="6">
                    <dgm:constrLst>
                      <dgm:constr type="userA"/>
                      <dgm:constr type="diam" refType="userA" fact="1.1"/>
                      <dgm:constr type="begPad" refType="connDist" fact="-0.2"/>
                      <dgm:constr type="endPad" refType="connDist" fact="0.05"/>
                    </dgm:constrLst>
                  </dgm:if>
                  <dgm:else name="Name21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else>
                </dgm:choose>
                <dgm:ruleLst/>
              </dgm:layoutNode>
            </dgm:forEach>
          </dgm:forEach>
          <dgm:forEach name="followingNodesForEach" axis="ch" ptType="node" st="2">
            <dgm:layoutNode name="nodeFollowingNodes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forEach>
        </dgm:layoutNode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0060"/>
          </a:xfrm>
          <a:prstGeom prst="rect">
            <a:avLst/>
          </a:prstGeom>
        </p:spPr>
        <p:txBody>
          <a:bodyPr vert="horz" lIns="96653" tIns="48327" rIns="96653" bIns="48327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143587" y="0"/>
            <a:ext cx="3169920" cy="480060"/>
          </a:xfrm>
          <a:prstGeom prst="rect">
            <a:avLst/>
          </a:prstGeom>
        </p:spPr>
        <p:txBody>
          <a:bodyPr vert="horz" lIns="96653" tIns="48327" rIns="96653" bIns="48327" rtlCol="0"/>
          <a:lstStyle>
            <a:lvl1pPr algn="r">
              <a:defRPr sz="1200"/>
            </a:lvl1pPr>
          </a:lstStyle>
          <a:p>
            <a:fld id="{33D849EF-FCA9-404F-9469-680990089EB8}" type="datetimeFigureOut">
              <a:rPr lang="en-US" smtClean="0"/>
              <a:pPr/>
              <a:t>10/7/2025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119474"/>
            <a:ext cx="4375574" cy="480060"/>
          </a:xfrm>
          <a:prstGeom prst="rect">
            <a:avLst/>
          </a:prstGeom>
        </p:spPr>
        <p:txBody>
          <a:bodyPr vert="horz" lIns="96653" tIns="48327" rIns="96653" bIns="48327" rtlCol="0" anchor="b"/>
          <a:lstStyle>
            <a:lvl1pPr algn="l">
              <a:defRPr sz="1200"/>
            </a:lvl1pPr>
          </a:lstStyle>
          <a:p>
            <a:endParaRPr lang="en-US"/>
          </a:p>
          <a:p>
            <a:r>
              <a:rPr lang="en-US"/>
              <a:t>FETPF2.0_f01_1.01_Intro_FETPF_Surv_PPT_2020-02.pptx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6285653" y="9119474"/>
            <a:ext cx="1027854" cy="480060"/>
          </a:xfrm>
          <a:prstGeom prst="rect">
            <a:avLst/>
          </a:prstGeom>
        </p:spPr>
        <p:txBody>
          <a:bodyPr vert="horz" lIns="96653" tIns="48327" rIns="96653" bIns="48327" rtlCol="0" anchor="b"/>
          <a:lstStyle>
            <a:lvl1pPr algn="r">
              <a:defRPr sz="1200"/>
            </a:lvl1pPr>
          </a:lstStyle>
          <a:p>
            <a:fld id="{6FF527BD-D5FC-E442-8C9A-BA2CD7597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285617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0060"/>
          </a:xfrm>
          <a:prstGeom prst="rect">
            <a:avLst/>
          </a:prstGeom>
        </p:spPr>
        <p:txBody>
          <a:bodyPr vert="horz" lIns="96653" tIns="48327" rIns="96653" bIns="48327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87" y="0"/>
            <a:ext cx="3169920" cy="480060"/>
          </a:xfrm>
          <a:prstGeom prst="rect">
            <a:avLst/>
          </a:prstGeom>
        </p:spPr>
        <p:txBody>
          <a:bodyPr vert="horz" lIns="96653" tIns="48327" rIns="96653" bIns="48327" rtlCol="0"/>
          <a:lstStyle>
            <a:lvl1pPr algn="r">
              <a:defRPr sz="1200"/>
            </a:lvl1pPr>
          </a:lstStyle>
          <a:p>
            <a:fld id="{4CC05E50-762A-4E84-B6FD-0D35300143AA}" type="datetimeFigureOut">
              <a:rPr lang="en-US" smtClean="0"/>
              <a:t>10/7/2025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57200" y="719138"/>
            <a:ext cx="6400800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53" tIns="48327" rIns="96653" bIns="48327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0" y="4560570"/>
            <a:ext cx="5852160" cy="4320540"/>
          </a:xfrm>
          <a:prstGeom prst="rect">
            <a:avLst/>
          </a:prstGeom>
        </p:spPr>
        <p:txBody>
          <a:bodyPr vert="horz" lIns="96653" tIns="48327" rIns="96653" bIns="48327" rtlCol="0"/>
          <a:lstStyle/>
          <a:p>
            <a:pPr lvl="0"/>
            <a:r>
              <a:rPr lang="en-US"/>
              <a:t>Clique para editar os estilos de texto principal</a:t>
            </a:r>
          </a:p>
          <a:p>
            <a:pPr lvl="1"/>
            <a:r>
              <a:rPr lang="en-US"/>
              <a:t>Segundo nível</a:t>
            </a:r>
          </a:p>
          <a:p>
            <a:pPr lvl="2"/>
            <a:r>
              <a:rPr lang="en-US"/>
              <a:t>Terceiro nível</a:t>
            </a:r>
          </a:p>
          <a:p>
            <a:pPr lvl="3"/>
            <a:r>
              <a:rPr lang="en-US"/>
              <a:t>Quarto nível</a:t>
            </a:r>
          </a:p>
          <a:p>
            <a:pPr lvl="4"/>
            <a:r>
              <a:rPr lang="en-US"/>
              <a:t>Quinto nível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19474"/>
            <a:ext cx="3169920" cy="480060"/>
          </a:xfrm>
          <a:prstGeom prst="rect">
            <a:avLst/>
          </a:prstGeom>
        </p:spPr>
        <p:txBody>
          <a:bodyPr vert="horz" lIns="96653" tIns="48327" rIns="96653" bIns="48327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87" y="9119474"/>
            <a:ext cx="3169920" cy="480060"/>
          </a:xfrm>
          <a:prstGeom prst="rect">
            <a:avLst/>
          </a:prstGeom>
        </p:spPr>
        <p:txBody>
          <a:bodyPr vert="horz" lIns="96653" tIns="48327" rIns="96653" bIns="48327" rtlCol="0" anchor="b"/>
          <a:lstStyle>
            <a:lvl1pPr algn="r">
              <a:defRPr sz="1200"/>
            </a:lvl1pPr>
          </a:lstStyle>
          <a:p>
            <a:fld id="{2EB32458-B0FD-4E0D-A69A-149897CA0B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06254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j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j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j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j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j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wesr.unep.org/" TargetMode="External"/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oie.int/es/para-los-periodistas/una-sola-salud/" TargetMode="External"/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Relationship Id="rId4" Type="http://schemas.openxmlformats.org/officeDocument/2006/relationships/hyperlink" Target="https://www.who.int/news-room/q-a-detail/one-health" TargetMode="Externa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en-US" sz="1200" b="1" dirty="0"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Notas do instrutor: 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Wingdings" panose="05000000000000000000" pitchFamily="2" charset="2"/>
              <a:buChar char="§"/>
              <a:tabLst/>
              <a:defRPr/>
            </a:pPr>
            <a:endParaRPr lang="pt-BR" sz="1200" b="0" i="1" dirty="0">
              <a:solidFill>
                <a:srgbClr val="11111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Wingdings" panose="05000000000000000000" pitchFamily="2" charset="2"/>
              <a:buChar char="v"/>
              <a:tabLst/>
              <a:defRPr/>
            </a:pPr>
            <a:r>
              <a:rPr lang="pt-BR" sz="1200" b="0" i="1" dirty="0">
                <a:solidFill>
                  <a:srgbClr val="11111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Sinta-se à </a:t>
            </a:r>
            <a:r>
              <a:rPr lang="pt-BR" sz="1200" b="0" i="1" noProof="0" dirty="0">
                <a:solidFill>
                  <a:srgbClr val="11111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vontade para modificar esta apresentação conforme necessário para se adequar ao seu contexto local. Se forem feitas modificações, indique:</a:t>
            </a:r>
            <a:r>
              <a:rPr lang="pt-BR" sz="1200" b="1" i="1" noProof="0" dirty="0">
                <a:solidFill>
                  <a:srgbClr val="11111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"Esta apresentação foi modificada em parte da versão original do CDC" </a:t>
            </a:r>
            <a:r>
              <a:rPr lang="pt-BR" sz="1200" b="0" i="1" noProof="0" dirty="0">
                <a:solidFill>
                  <a:srgbClr val="11111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neste slide.</a:t>
            </a:r>
            <a:endParaRPr lang="pt-BR" sz="1200" b="0" i="1" noProof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marR="0" lvl="0" indent="-171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Wingdings" panose="05000000000000000000" pitchFamily="2" charset="2"/>
              <a:buChar char="§"/>
            </a:pPr>
            <a:endParaRPr lang="pt-BR" b="1" u="sng" noProof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marR="0" lvl="0" indent="-171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Wingdings" panose="05000000000000000000" pitchFamily="2" charset="2"/>
              <a:buChar char="§"/>
            </a:pPr>
            <a:r>
              <a:rPr lang="pt-BR" b="1" u="sng" noProof="0" dirty="0">
                <a:latin typeface="Arial" panose="020B0604020202020204" pitchFamily="34" charset="0"/>
                <a:cs typeface="Arial" panose="020B0604020202020204" pitchFamily="34" charset="0"/>
              </a:rPr>
              <a:t>Dizer:</a:t>
            </a:r>
            <a:r>
              <a:rPr lang="pt-BR" b="1" u="none" noProof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1200" noProof="0" dirty="0"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Esta lição fornece uma visão geral da Abordagem de Uma Saúde para a saúde pública e como esta pode ser implementada.</a:t>
            </a:r>
            <a:endParaRPr lang="pt-BR" noProof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EB32458-B0FD-4E0D-A69A-149897CA0BBB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009803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Notas do </a:t>
            </a:r>
            <a:r>
              <a:rPr lang="en-US" b="1" dirty="0" err="1">
                <a:latin typeface="Arial" panose="020B0604020202020204" pitchFamily="34" charset="0"/>
                <a:cs typeface="Arial" panose="020B0604020202020204" pitchFamily="34" charset="0"/>
              </a:rPr>
              <a:t>instrutor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endParaRPr lang="pt-BR" b="1" noProof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pt-BR" b="1" noProof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lang="pt-BR" b="1" u="sng" noProof="0" dirty="0">
                <a:latin typeface="Arial" panose="020B0604020202020204" pitchFamily="34" charset="0"/>
                <a:cs typeface="Arial" panose="020B0604020202020204" pitchFamily="34" charset="0"/>
              </a:rPr>
              <a:t>Dizer:</a:t>
            </a:r>
            <a:r>
              <a:rPr lang="pt-BR" b="1" u="none" noProof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b="0" i="0" noProof="0" dirty="0">
                <a:solidFill>
                  <a:srgbClr val="3C4245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Uma das organizações do Quadripartido é a Organização Mundial de Saúde, ou OMS.  A OMS é </a:t>
            </a:r>
            <a:r>
              <a:rPr lang="pt-BR" noProof="0" dirty="0">
                <a:latin typeface="Arial" panose="020B0604020202020204" pitchFamily="34" charset="0"/>
                <a:cs typeface="Arial" panose="020B0604020202020204" pitchFamily="34" charset="0"/>
              </a:rPr>
              <a:t>a agência das Nações Unidas que liga nações, parceiros e pessoas para promover a saúde, manter o mundo seguro e servir os vulneráveis.  </a:t>
            </a:r>
            <a:r>
              <a:rPr lang="pt-BR" sz="1200" noProof="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Fornece orientações sobre a vigilância da saúde pública centrada no ser humano.  </a:t>
            </a:r>
            <a:r>
              <a:rPr lang="pt-BR" b="0" i="0" noProof="0" dirty="0">
                <a:solidFill>
                  <a:srgbClr val="3C4245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pt-BR" b="1" noProof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pt-BR" b="1" noProof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indent="-171450">
              <a:buFont typeface="Wingdings" panose="05000000000000000000" pitchFamily="2" charset="2"/>
              <a:buChar char="v"/>
            </a:pPr>
            <a:r>
              <a:rPr lang="pt-BR" b="1" i="1" noProof="0" dirty="0">
                <a:solidFill>
                  <a:srgbClr val="3C4245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A OMS </a:t>
            </a:r>
            <a:r>
              <a:rPr lang="pt-BR" b="1" i="0" noProof="0" dirty="0">
                <a:solidFill>
                  <a:srgbClr val="3C4245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pt-BR" b="1" i="1" noProof="0" dirty="0">
                <a:solidFill>
                  <a:srgbClr val="3C4245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pronuncia-se W.H.O</a:t>
            </a:r>
            <a:r>
              <a:rPr lang="pt-BR" b="1" i="0" noProof="0" dirty="0">
                <a:solidFill>
                  <a:srgbClr val="3C4245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.) </a:t>
            </a:r>
            <a:r>
              <a:rPr lang="pt-BR" b="1" i="1" noProof="0" dirty="0">
                <a:solidFill>
                  <a:srgbClr val="3C4245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centra-se na utilização de dados oportunos, fiáveis e acionáveis para melhorar a saúde de milhares de milhões de pessoas através dos objectivos do triplo bilião. Estes objectivos são simultaneamente uma ferramenta de medição e uma estratégia de concretização: </a:t>
            </a:r>
          </a:p>
          <a:p>
            <a:pPr marL="628650" lvl="1" indent="-171450">
              <a:buFont typeface="Courier New" panose="02070309020205020404" pitchFamily="49" charset="0"/>
              <a:buChar char="o"/>
            </a:pPr>
            <a:r>
              <a:rPr lang="pt-BR" b="1" i="1" noProof="0" dirty="0">
                <a:solidFill>
                  <a:srgbClr val="3C4245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Mais mil milhões de pessoas a beneficiar da cobertura universal de saúde</a:t>
            </a:r>
          </a:p>
          <a:p>
            <a:pPr marL="628650" lvl="1" indent="-171450">
              <a:buFont typeface="Courier New" panose="02070309020205020404" pitchFamily="49" charset="0"/>
              <a:buChar char="o"/>
            </a:pPr>
            <a:r>
              <a:rPr lang="pt-BR" b="1" i="1" noProof="0" dirty="0">
                <a:solidFill>
                  <a:srgbClr val="3C4245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Mais mil milhões de pessoas mais bem protegidas contra emergências de saúde, e</a:t>
            </a:r>
          </a:p>
          <a:p>
            <a:pPr marL="628650" lvl="1" indent="-171450">
              <a:buFont typeface="Courier New" panose="02070309020205020404" pitchFamily="49" charset="0"/>
              <a:buChar char="o"/>
            </a:pPr>
            <a:r>
              <a:rPr lang="pt-BR" b="1" i="1" noProof="0" dirty="0">
                <a:solidFill>
                  <a:srgbClr val="3C4245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Mais mil milhões de pessoas a gozar de melhor saúde e bem-estar.</a:t>
            </a:r>
            <a:endParaRPr lang="pt-BR" b="1" i="1" noProof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b="1" dirty="0">
              <a:latin typeface="+mn-lt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EB32458-B0FD-4E0D-A69A-149897CA0BBB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348395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b="1" noProof="0" dirty="0">
                <a:latin typeface="Arial" panose="020B0604020202020204" pitchFamily="34" charset="0"/>
                <a:cs typeface="Arial" panose="020B0604020202020204" pitchFamily="34" charset="0"/>
              </a:rPr>
              <a:t>Notas do instrutor: </a:t>
            </a:r>
          </a:p>
          <a:p>
            <a:endParaRPr lang="pt-BR" b="1" noProof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lang="pt-BR" b="1" u="sng" noProof="0" dirty="0">
                <a:latin typeface="Arial" panose="020B0604020202020204" pitchFamily="34" charset="0"/>
                <a:cs typeface="Arial" panose="020B0604020202020204" pitchFamily="34" charset="0"/>
              </a:rPr>
              <a:t>Dizer:</a:t>
            </a:r>
            <a:r>
              <a:rPr lang="pt-BR" b="1" u="none" noProof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1200" noProof="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Outra organização do Quadripartido é a </a:t>
            </a:r>
            <a:r>
              <a:rPr lang="pt-BR" sz="1200" b="0" noProof="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Organização Mundial da Saúde Animal (OMS</a:t>
            </a:r>
            <a:r>
              <a:rPr lang="pt-BR" sz="1200" b="0" i="1" noProof="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anteriormente conhecida por OIE</a:t>
            </a:r>
            <a:r>
              <a:rPr lang="pt-BR" sz="1200" b="0" noProof="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). </a:t>
            </a:r>
            <a:r>
              <a:rPr lang="pt-BR" sz="1200" noProof="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Enquanto a OMS fornece orientações sobre a vigilância da saúde pública centrada nos seres humanos, </a:t>
            </a:r>
            <a:r>
              <a:rPr lang="pt-BR" sz="1200" b="0" i="1" noProof="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 WOAH </a:t>
            </a:r>
            <a:r>
              <a:rPr lang="pt-BR" sz="1200" noProof="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tem uma missão centrada na proteção da saúde animal. </a:t>
            </a:r>
          </a:p>
          <a:p>
            <a:pPr marL="0" indent="0">
              <a:lnSpc>
                <a:spcPct val="115000"/>
              </a:lnSpc>
              <a:buFont typeface="Wingdings" panose="05000000000000000000" pitchFamily="2" charset="2"/>
              <a:buNone/>
            </a:pPr>
            <a:r>
              <a:rPr lang="pt-BR" sz="1200" noProof="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</a:p>
          <a:p>
            <a:pPr marL="171450" marR="0" lvl="0" indent="-171450" algn="l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1245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pt-BR" b="1" u="sng" noProof="0" dirty="0">
                <a:latin typeface="Arial" panose="020B0604020202020204" pitchFamily="34" charset="0"/>
                <a:cs typeface="Arial" panose="020B0604020202020204" pitchFamily="34" charset="0"/>
              </a:rPr>
              <a:t>Dizer:</a:t>
            </a:r>
            <a:r>
              <a:rPr lang="pt-BR" b="1" u="none" noProof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1200" noProof="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Além disso, a WOAH também promove serviços veterinários; salvaguarda o comércio mundial através da publicação de normas sanitárias para o comércio internacional de animais e de produtos de origem animal; e proporciona uma melhor garantia dos alimentos de origem animal e promove o bem-estar dos animais através de uma abordagem de base científica. </a:t>
            </a:r>
          </a:p>
          <a:p>
            <a:endParaRPr lang="pt-BR" b="1" i="1" noProof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lvl="0" indent="-171450">
              <a:lnSpc>
                <a:spcPct val="115000"/>
              </a:lnSpc>
              <a:buFont typeface="Wingdings" panose="05000000000000000000" pitchFamily="2" charset="2"/>
              <a:buChar char="v"/>
            </a:pPr>
            <a:r>
              <a:rPr lang="pt-BR" sz="1200" b="1" i="1" noProof="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WOAH apoia:</a:t>
            </a:r>
          </a:p>
          <a:p>
            <a:pPr marL="628650" lvl="1" indent="-171450">
              <a:lnSpc>
                <a:spcPct val="115000"/>
              </a:lnSpc>
              <a:buFont typeface="Courier New" panose="02070309020205020404" pitchFamily="49" charset="0"/>
              <a:buChar char="o"/>
            </a:pPr>
            <a:r>
              <a:rPr lang="pt-BR" sz="1200" b="1" i="1" noProof="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Partilha de dados e maior sensibilização para as doenças animais a nível mundial </a:t>
            </a:r>
          </a:p>
          <a:p>
            <a:pPr marL="628650" lvl="1" indent="-171450">
              <a:lnSpc>
                <a:spcPct val="115000"/>
              </a:lnSpc>
              <a:buFont typeface="Courier New" panose="02070309020205020404" pitchFamily="49" charset="0"/>
              <a:buChar char="o"/>
            </a:pPr>
            <a:r>
              <a:rPr lang="pt-BR" sz="1200" b="1" i="1" noProof="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Recolha, análise e divulgação de informações científicas relacionadas com a saúde animal </a:t>
            </a:r>
          </a:p>
          <a:p>
            <a:pPr marL="628650" lvl="1" indent="-171450">
              <a:lnSpc>
                <a:spcPct val="115000"/>
              </a:lnSpc>
              <a:buFont typeface="Courier New" panose="02070309020205020404" pitchFamily="49" charset="0"/>
              <a:buChar char="o"/>
            </a:pPr>
            <a:r>
              <a:rPr lang="pt-BR" sz="1200" b="1" i="1" noProof="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Controlo e erradicação das doenças animais (incluindo zoonoses) através da prestação de assistência técnica aos países membros </a:t>
            </a:r>
          </a:p>
          <a:p>
            <a:pPr marL="628650" lvl="1" indent="-171450">
              <a:lnSpc>
                <a:spcPct val="115000"/>
              </a:lnSpc>
              <a:buFont typeface="Courier New" panose="02070309020205020404" pitchFamily="49" charset="0"/>
              <a:buChar char="o"/>
            </a:pPr>
            <a:r>
              <a:rPr lang="pt-BR" sz="1200" b="1" i="1" noProof="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Além disso, mantêm o Sistema Mundial de Informação Zoossanitária (WAHIS), que é uma base de dados actualizada que fornece informações sobre eventos significativos de doenças animais em todo o mundo. </a:t>
            </a:r>
          </a:p>
          <a:p>
            <a:endParaRPr lang="pt-BR" b="1" i="1" noProof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pt-BR" b="1" noProof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dirty="0">
              <a:latin typeface="+mn-lt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EB32458-B0FD-4E0D-A69A-149897CA0BBB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121684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b="1" noProof="0" dirty="0">
                <a:latin typeface="Arial" panose="020B0604020202020204" pitchFamily="34" charset="0"/>
                <a:cs typeface="Arial" panose="020B0604020202020204" pitchFamily="34" charset="0"/>
              </a:rPr>
              <a:t>Notas do instrutor: </a:t>
            </a:r>
          </a:p>
          <a:p>
            <a:pPr marL="0" marR="0" lvl="0" indent="0" algn="l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1245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lang="pt-BR" sz="1200" b="1" noProof="0" dirty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lvl="0" indent="-171450" algn="l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1245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pt-BR" b="1" u="sng" noProof="0" dirty="0">
                <a:latin typeface="Arial" panose="020B0604020202020204" pitchFamily="34" charset="0"/>
                <a:cs typeface="Arial" panose="020B0604020202020204" pitchFamily="34" charset="0"/>
              </a:rPr>
              <a:t>Dizer:</a:t>
            </a:r>
            <a:r>
              <a:rPr lang="pt-BR" b="1" u="none" noProof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1200" noProof="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Outra organização que apoia a saúde animal é a Organização das Nações Unidas para a Alimentação e a Agricultura, conhecida como FAO.   A FAO centra-se nas doenças emergentes do gado e na forma de prevenir, controlar e monitorizar as doenças do gado.  </a:t>
            </a:r>
            <a:r>
              <a:rPr lang="pt-BR" sz="1200" b="0" noProof="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Um ponto importante a saber é que a FAO também fornece formação e assistência técnica aos países sobre:</a:t>
            </a:r>
          </a:p>
          <a:p>
            <a:pPr marL="628650" lvl="1" indent="-171450">
              <a:lnSpc>
                <a:spcPct val="115000"/>
              </a:lnSpc>
              <a:buFont typeface="Courier New" panose="02070309020205020404" pitchFamily="49" charset="0"/>
              <a:buChar char="o"/>
            </a:pPr>
            <a:r>
              <a:rPr lang="pt-BR" sz="1200" b="0" noProof="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Vigilância das doenças</a:t>
            </a:r>
          </a:p>
          <a:p>
            <a:pPr marL="628650" lvl="1" indent="-171450">
              <a:lnSpc>
                <a:spcPct val="115000"/>
              </a:lnSpc>
              <a:buFont typeface="Courier New" panose="02070309020205020404" pitchFamily="49" charset="0"/>
              <a:buChar char="o"/>
            </a:pPr>
            <a:r>
              <a:rPr lang="pt-BR" sz="1200" b="0" noProof="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Diagnóstico laboratorial</a:t>
            </a:r>
          </a:p>
          <a:p>
            <a:pPr marL="628650" lvl="1" indent="-171450">
              <a:lnSpc>
                <a:spcPct val="115000"/>
              </a:lnSpc>
              <a:buFont typeface="Courier New" panose="02070309020205020404" pitchFamily="49" charset="0"/>
              <a:buChar char="o"/>
            </a:pPr>
            <a:r>
              <a:rPr lang="pt-BR" sz="1200" b="0" noProof="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Comunicação e investigação de surtos</a:t>
            </a:r>
          </a:p>
          <a:p>
            <a:pPr marL="628650" lvl="1" indent="-171450">
              <a:lnSpc>
                <a:spcPct val="115000"/>
              </a:lnSpc>
              <a:buFont typeface="Courier New" panose="02070309020205020404" pitchFamily="49" charset="0"/>
              <a:buChar char="o"/>
            </a:pPr>
            <a:r>
              <a:rPr lang="pt-BR" sz="1200" b="0" noProof="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Preparação e resposta</a:t>
            </a:r>
            <a:endParaRPr lang="pt-BR" sz="1200" b="1" noProof="0" dirty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indent="-171450">
              <a:lnSpc>
                <a:spcPct val="115000"/>
              </a:lnSpc>
              <a:buFont typeface="Courier New" panose="02070309020205020404" pitchFamily="49" charset="0"/>
              <a:buChar char="o"/>
            </a:pPr>
            <a:endParaRPr lang="pt-BR" sz="1200" noProof="0" dirty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indent="-171450">
              <a:lnSpc>
                <a:spcPct val="115000"/>
              </a:lnSpc>
              <a:buFont typeface="Wingdings" panose="05000000000000000000" pitchFamily="2" charset="2"/>
              <a:buChar char="§"/>
            </a:pPr>
            <a:r>
              <a:rPr lang="pt-BR" b="1" u="sng" noProof="0" dirty="0">
                <a:latin typeface="Arial" panose="020B0604020202020204" pitchFamily="34" charset="0"/>
                <a:cs typeface="Arial" panose="020B0604020202020204" pitchFamily="34" charset="0"/>
              </a:rPr>
              <a:t>Dizer:</a:t>
            </a:r>
            <a:r>
              <a:rPr lang="pt-BR" b="1" u="none" noProof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1200" noProof="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 FAO também fornece ferramentas que podem apoiar a vigilância destas doenças dos animais através de sistemas de alerta precoce e de uma plataforma global de notificação e monitorização - são os chamados GLEWS e EMPRES-i+.</a:t>
            </a:r>
          </a:p>
          <a:p>
            <a:endParaRPr lang="pt-BR" b="1" noProof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1245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lang="pt-BR" sz="1200" b="1" noProof="0" dirty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1245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lang="pt-BR" sz="1200" b="1" noProof="0" dirty="0"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1245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lang="en-US" sz="1200" b="1" dirty="0"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EB32458-B0FD-4E0D-A69A-149897CA0BBB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388723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57200" y="719138"/>
            <a:ext cx="6400800" cy="36004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Notas do instrutor: </a:t>
            </a:r>
          </a:p>
          <a:p>
            <a:endParaRPr lang="pt-BR" b="1" noProof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lang="pt-BR" b="1" u="sng" noProof="0" dirty="0">
                <a:latin typeface="Arial" panose="020B0604020202020204" pitchFamily="34" charset="0"/>
                <a:cs typeface="Arial" panose="020B0604020202020204" pitchFamily="34" charset="0"/>
              </a:rPr>
              <a:t>Dizer:</a:t>
            </a:r>
            <a:r>
              <a:rPr lang="pt-BR" b="1" u="none" noProof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b="0" i="0" noProof="0" dirty="0">
                <a:latin typeface="Arial" panose="020B0604020202020204" pitchFamily="34" charset="0"/>
                <a:cs typeface="Arial" panose="020B0604020202020204" pitchFamily="34" charset="0"/>
              </a:rPr>
              <a:t>A organização internacional que representa o sector da saúde ambiental no Quadripartido é o </a:t>
            </a:r>
            <a:r>
              <a:rPr lang="pt-BR" b="0" i="0" noProof="0" dirty="0">
                <a:solidFill>
                  <a:srgbClr val="4D5156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Programa das Nações Unidas para o Ambiente ou PNUA.  O PNUA é a principal autoridade ambiental do sistema das Nações Unidas.  Centra-se na resolução dos desafios ambientais mais importantes da atualidade.  O programa das Nações Unidas para o ambiente também avalia as causas profundas das três crises mais críticas que o mundo enfrenta atualmente - </a:t>
            </a:r>
            <a:r>
              <a:rPr lang="pt-BR" b="1" i="1" noProof="0" dirty="0">
                <a:solidFill>
                  <a:srgbClr val="4D5156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alterações climáticas</a:t>
            </a:r>
            <a:r>
              <a:rPr lang="pt-BR" b="0" i="1" noProof="0" dirty="0">
                <a:solidFill>
                  <a:srgbClr val="4D5156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pt-BR" b="1" i="1" noProof="0" dirty="0">
                <a:solidFill>
                  <a:srgbClr val="4D5156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perda de natureza e biodiversidade </a:t>
            </a:r>
            <a:r>
              <a:rPr lang="pt-BR" b="0" i="0" noProof="0" dirty="0">
                <a:solidFill>
                  <a:srgbClr val="4D5156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e </a:t>
            </a:r>
            <a:r>
              <a:rPr lang="pt-BR" b="1" i="1" noProof="0" dirty="0">
                <a:solidFill>
                  <a:srgbClr val="4D5156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poluição</a:t>
            </a:r>
            <a:r>
              <a:rPr lang="pt-BR" b="0" i="0" noProof="0" dirty="0">
                <a:solidFill>
                  <a:srgbClr val="4D5156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.  A Sala de Situação Mundial do Ambiente fornece informações que permitem aos utilizadores reunir conteúdos validados para tomar decisões baseadas em provas sobre questões ambientais.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b="1" i="0" dirty="0">
              <a:solidFill>
                <a:srgbClr val="4D5156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v"/>
              <a:tabLst/>
              <a:defRPr/>
            </a:pPr>
            <a:r>
              <a:rPr lang="en-GB" b="1" i="1" dirty="0">
                <a:solidFill>
                  <a:srgbClr val="4D5156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A Sala de Situação Mundial do Ambiente pode ser acedida em </a:t>
            </a:r>
            <a:r>
              <a:rPr lang="en-GB" b="1" i="1" dirty="0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https://wesr.unep.org/</a:t>
            </a:r>
            <a:endParaRPr lang="en-GB" b="1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fr-FR" b="1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b="1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b="1" dirty="0">
              <a:latin typeface="+mn-lt"/>
            </a:endParaRPr>
          </a:p>
          <a:p>
            <a:endParaRPr lang="en-US" b="1" dirty="0">
              <a:latin typeface="+mn-lt"/>
            </a:endParaRPr>
          </a:p>
          <a:p>
            <a:endParaRPr lang="en-US" b="1" dirty="0">
              <a:latin typeface="+mn-lt"/>
            </a:endParaRPr>
          </a:p>
          <a:p>
            <a:endParaRPr lang="en-US" b="1" dirty="0">
              <a:latin typeface="+mn-lt"/>
            </a:endParaRPr>
          </a:p>
          <a:p>
            <a:endParaRPr lang="en-US" b="1" dirty="0">
              <a:latin typeface="+mn-lt"/>
            </a:endParaRPr>
          </a:p>
          <a:p>
            <a:endParaRPr lang="fr-FR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2EB32458-B0FD-4E0D-A69A-149897CA0BBB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13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5782591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sz="1200" b="1" dirty="0">
                <a:latin typeface="Arial" panose="020B0604020202020204" pitchFamily="34" charset="0"/>
                <a:cs typeface="Arial" panose="020B0604020202020204" pitchFamily="34" charset="0"/>
              </a:rPr>
              <a:t>Notas do instrutor:</a:t>
            </a:r>
            <a:endParaRPr lang="pt-BR" sz="1200" b="1" noProof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pt-BR" sz="1200" b="1" noProof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v"/>
              <a:tabLst/>
              <a:defRPr/>
            </a:pPr>
            <a:r>
              <a:rPr lang="pt-BR" sz="1200" b="1" i="1" noProof="0" dirty="0">
                <a:latin typeface="Arial" panose="020B0604020202020204" pitchFamily="34" charset="0"/>
                <a:cs typeface="Arial" panose="020B0604020202020204" pitchFamily="34" charset="0"/>
              </a:rPr>
              <a:t>O Quadripartido da FAO, do PNUA, da OMS e da WOAH desenvolveu um Plano de Ação Conjunto Uma Só Saúde. Este plano </a:t>
            </a:r>
            <a:r>
              <a:rPr lang="pt-BR" b="1" i="1" noProof="0" dirty="0">
                <a:solidFill>
                  <a:srgbClr val="1A1A1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descreve </a:t>
            </a:r>
            <a:r>
              <a:rPr lang="pt-BR" sz="1200" b="1" i="1" noProof="0" dirty="0">
                <a:solidFill>
                  <a:srgbClr val="1A1A1A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a forma como as quatro organizações trabalham em conjunto para defender e apoiar a iniciativa Uma Só Saúde. É importante salientar que o FETP está alinhado com este Plano de Ação Conjunto. </a:t>
            </a:r>
            <a:r>
              <a:rPr lang="pt-BR" sz="1200" b="1" i="1" noProof="0" dirty="0">
                <a:latin typeface="Arial" panose="020B0604020202020204" pitchFamily="34" charset="0"/>
                <a:cs typeface="Arial" panose="020B0604020202020204" pitchFamily="34" charset="0"/>
              </a:rPr>
              <a:t>O reforço da mão de obra no domínio da saúde pública através da formação em vigilância e investigação de surtos pode ajudar a </a:t>
            </a:r>
            <a:r>
              <a:rPr lang="pt-BR" sz="1200" b="1" i="1" noProof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enfrentar as ameaças para a saúde na interface entre a saúde humana, animal e ambiental.</a:t>
            </a:r>
          </a:p>
          <a:p>
            <a:endParaRPr lang="pt-BR" sz="1200" b="1" i="1" noProof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lang="pt-BR" sz="1200" b="1" u="sng" noProof="0" dirty="0">
                <a:latin typeface="Arial" panose="020B0604020202020204" pitchFamily="34" charset="0"/>
                <a:cs typeface="Arial" panose="020B0604020202020204" pitchFamily="34" charset="0"/>
              </a:rPr>
              <a:t>Dizer:</a:t>
            </a:r>
            <a:r>
              <a:rPr lang="pt-BR" sz="1200" b="1" u="none" noProof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1200" b="0" noProof="0" dirty="0">
                <a:latin typeface="Arial" panose="020B0604020202020204" pitchFamily="34" charset="0"/>
                <a:cs typeface="Arial" panose="020B0604020202020204" pitchFamily="34" charset="0"/>
              </a:rPr>
              <a:t>As partes interessadas podem consultar o Plano de Ação Comum "Uma Só Saúde" para compreender como as principais agências internacionais nos sectores da saúde humana, animal e ambiental trabalham em conjunto para </a:t>
            </a:r>
            <a:r>
              <a:rPr lang="pt-BR" sz="1200" b="0" i="0" noProof="0" dirty="0">
                <a:solidFill>
                  <a:srgbClr val="1A1A1A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defender e apoiar a implementação de uma </a:t>
            </a:r>
            <a:r>
              <a:rPr lang="pt-BR" sz="1200" b="0" noProof="0" dirty="0">
                <a:latin typeface="Arial" panose="020B0604020202020204" pitchFamily="34" charset="0"/>
                <a:cs typeface="Arial" panose="020B0604020202020204" pitchFamily="34" charset="0"/>
              </a:rPr>
              <a:t>abordagem </a:t>
            </a:r>
            <a:r>
              <a:rPr lang="pt-BR" sz="1200" b="0" i="0" noProof="0" dirty="0">
                <a:solidFill>
                  <a:srgbClr val="1A1A1A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"Uma Só Saúde"</a:t>
            </a:r>
            <a:r>
              <a:rPr lang="pt-BR" sz="1200" b="0" strike="noStrike" noProof="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pt-BR" sz="1200" b="0" noProof="0" dirty="0">
                <a:latin typeface="Arial" panose="020B0604020202020204" pitchFamily="34" charset="0"/>
                <a:cs typeface="Arial" panose="020B0604020202020204" pitchFamily="34" charset="0"/>
              </a:rPr>
              <a:t>O Plano de Ação Comum Uma Só Saúde é composto por </a:t>
            </a:r>
            <a:r>
              <a:rPr lang="pt-BR" sz="1200" b="1" noProof="0" dirty="0">
                <a:latin typeface="Arial" panose="020B0604020202020204" pitchFamily="34" charset="0"/>
                <a:cs typeface="Arial" panose="020B0604020202020204" pitchFamily="34" charset="0"/>
              </a:rPr>
              <a:t>6 linhas de ação</a:t>
            </a:r>
            <a:r>
              <a:rPr lang="pt-BR" sz="1200" b="0" noProof="0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64EA7F3-87C3-4B9C-A326-5DF204C82D74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868681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57200" y="719138"/>
            <a:ext cx="6400800" cy="36004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spcBef>
                <a:spcPts val="1245"/>
              </a:spcBef>
              <a:spcAft>
                <a:spcPts val="622"/>
              </a:spcAft>
            </a:pPr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Notas do instrutor:</a:t>
            </a:r>
          </a:p>
          <a:p>
            <a:pPr>
              <a:lnSpc>
                <a:spcPct val="115000"/>
              </a:lnSpc>
              <a:spcAft>
                <a:spcPts val="1245"/>
              </a:spcAft>
            </a:pPr>
            <a:r>
              <a:rPr lang="en-US" sz="1200" b="0" i="1" u="none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endParaRPr lang="en-US" sz="1200" dirty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indent="-171450">
              <a:lnSpc>
                <a:spcPct val="115000"/>
              </a:lnSpc>
              <a:spcAft>
                <a:spcPts val="1245"/>
              </a:spcAft>
              <a:buFont typeface="Wingdings" panose="05000000000000000000" pitchFamily="2" charset="2"/>
              <a:buChar char="§"/>
            </a:pPr>
            <a:r>
              <a:rPr lang="en-US" sz="1200" b="1" u="sng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Peça aos</a:t>
            </a:r>
            <a:r>
              <a:rPr lang="en-US" sz="1200" b="1" u="none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participantes para lerem o resumo do slide.</a:t>
            </a:r>
          </a:p>
          <a:p>
            <a:pPr marL="628650" lvl="1" indent="-171450">
              <a:lnSpc>
                <a:spcPct val="115000"/>
              </a:lnSpc>
              <a:spcAft>
                <a:spcPts val="1245"/>
              </a:spcAft>
              <a:buFont typeface="Wingdings" panose="05000000000000000000" pitchFamily="2" charset="2"/>
              <a:buChar char="§"/>
            </a:pPr>
            <a:endParaRPr lang="en-US" sz="1200" dirty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lang="en-US" b="1" u="sng" dirty="0" err="1">
                <a:latin typeface="Arial" panose="020B0604020202020204" pitchFamily="34" charset="0"/>
                <a:cs typeface="Arial" panose="020B0604020202020204" pitchFamily="34" charset="0"/>
              </a:rPr>
              <a:t>Peça</a:t>
            </a:r>
            <a:r>
              <a:rPr lang="en-US" b="1" u="non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esclarecimentos, reflexões ou comentários antes de avançar.</a:t>
            </a:r>
          </a:p>
          <a:p>
            <a:pPr marL="0" indent="0">
              <a:lnSpc>
                <a:spcPct val="115000"/>
              </a:lnSpc>
              <a:spcAft>
                <a:spcPts val="1245"/>
              </a:spcAft>
              <a:buFont typeface="Arial" panose="020B0604020202020204" pitchFamily="34" charset="0"/>
              <a:buNone/>
            </a:pPr>
            <a:endParaRPr lang="en-US" i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B32458-B0FD-4E0D-A69A-149897CA0BBB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088776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Tx/>
              <a:buNone/>
              <a:tabLst/>
              <a:defRPr/>
            </a:pPr>
            <a:r>
              <a:rPr lang="en-US" sz="1200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Notas do instrutor:</a:t>
            </a: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</a:pPr>
            <a:endParaRPr lang="en-US" sz="1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indent="-1714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pt-BR" sz="1200" b="1" i="0" u="sng" noProof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Peça </a:t>
            </a:r>
            <a:r>
              <a:rPr lang="pt-BR" sz="1200" b="1" i="1" u="sng" noProof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</a:t>
            </a:r>
            <a:r>
              <a:rPr lang="pt-BR" sz="1200" b="1" i="1" u="none" noProof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pt-BR" sz="1200" noProof="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um voluntário que leia os objectivos em voz alta.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1200" b="1" i="1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indent="-171450" eaLnBrk="0" fontAlgn="base" hangingPunct="0">
              <a:spcBef>
                <a:spcPct val="3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/>
            </a:pPr>
            <a:r>
              <a:rPr lang="en-US" sz="1200" b="1" i="0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Pergunte</a:t>
            </a:r>
            <a:r>
              <a:rPr lang="en-US" sz="1200" b="1" i="0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0" i="0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se estes objectivos foram adequadamente abordados. </a:t>
            </a:r>
            <a:endParaRPr lang="en-US" dirty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indent="-171450">
              <a:spcBef>
                <a:spcPct val="30000"/>
              </a:spcBef>
              <a:spcAft>
                <a:spcPct val="0"/>
              </a:spcAft>
              <a:buFont typeface="Wingdings" panose="05000000000000000000" pitchFamily="2" charset="2"/>
              <a:buChar char="§"/>
              <a:defRPr/>
            </a:pPr>
            <a:endParaRPr lang="en-US" dirty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lvl="0" indent="-171450" algn="l" defTabSz="91440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en-US" sz="1200" b="1" i="0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Perguntar</a:t>
            </a:r>
            <a:r>
              <a:rPr lang="en-US" sz="1200" b="1" i="0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0" i="0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se são necessários alguns esclarecimentos.  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marR="0" lvl="0" indent="-17145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endParaRPr lang="en-US" sz="1200" b="0" i="0" u="none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lvl="0" indent="-17145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en-US" sz="1200" b="1" i="0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Responder às</a:t>
            </a:r>
            <a:r>
              <a:rPr lang="en-US" sz="1200" b="1" i="0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b="0" i="0" u="none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perguntas e ou esclarecer, se necessário.</a:t>
            </a:r>
            <a:endParaRPr lang="en-US" sz="1200" b="1" i="1" u="sng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US" sz="1200" i="0" dirty="0">
              <a:latin typeface="Arial" panose="020B0604020202020204" pitchFamily="34" charset="0"/>
              <a:ea typeface="Calibri"/>
              <a:cs typeface="Arial" panose="020B0604020202020204" pitchFamily="34" charset="0"/>
              <a:sym typeface="Calibri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US" sz="1200" dirty="0">
              <a:latin typeface="Arial" panose="020B0604020202020204" pitchFamily="34" charset="0"/>
              <a:ea typeface="Calibri"/>
              <a:cs typeface="Arial" panose="020B0604020202020204" pitchFamily="34" charset="0"/>
              <a:sym typeface="Calibri"/>
            </a:endParaRPr>
          </a:p>
          <a:p>
            <a:pPr>
              <a:lnSpc>
                <a:spcPct val="115000"/>
              </a:lnSpc>
              <a:spcAft>
                <a:spcPts val="1245"/>
              </a:spcAft>
            </a:pPr>
            <a:endParaRPr lang="en-US" sz="1200" dirty="0">
              <a:latin typeface="+mj-lt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64EA7F3-87C3-4B9C-A326-5DF204C82D74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230977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57200" y="719138"/>
            <a:ext cx="6400800" cy="36004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 dirty="0"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Notas do instrutor: 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US" sz="1200" b="1" dirty="0">
              <a:latin typeface="Arial" panose="020B0604020202020204" pitchFamily="34" charset="0"/>
              <a:cs typeface="Arial" panose="020B0604020202020204" pitchFamily="34" charset="0"/>
              <a:sym typeface="Calibri"/>
            </a:endParaRPr>
          </a:p>
          <a:p>
            <a:pPr marL="171450" lvl="0" indent="-171450" algn="l" rtl="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en-US" b="1" u="sng" dirty="0">
                <a:latin typeface="Arial" panose="020B0604020202020204" pitchFamily="34" charset="0"/>
                <a:cs typeface="Arial" panose="020B0604020202020204" pitchFamily="34" charset="0"/>
              </a:rPr>
              <a:t>Dizer:</a:t>
            </a:r>
            <a:r>
              <a:rPr lang="en-US" b="1" u="none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Estes ícones são utilizados para chamar a sua atenção para diferentes elementos da lição.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1907406-920C-426E-8A32-950F522D6089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438965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1" i="0" dirty="0"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Notas do instrutor</a:t>
            </a:r>
            <a:r>
              <a:rPr lang="en-US" sz="1200" i="0" dirty="0"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: </a:t>
            </a: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US" sz="1200" i="0" dirty="0">
              <a:latin typeface="Arial" panose="020B0604020202020204" pitchFamily="34" charset="0"/>
              <a:ea typeface="Calibri"/>
              <a:cs typeface="Arial" panose="020B0604020202020204" pitchFamily="34" charset="0"/>
              <a:sym typeface="Calibri"/>
            </a:endParaRPr>
          </a:p>
          <a:p>
            <a:pPr marL="171450" marR="0" lvl="0" indent="-171450" algn="l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en-US" sz="1200" b="1" i="0" u="sng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Peça a</a:t>
            </a:r>
            <a:r>
              <a:rPr lang="en-US" sz="1200" b="1" i="0" u="none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en-US" sz="1200" i="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um voluntário que leia os objectivos de aprendizagem em voz alta.</a:t>
            </a: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US" sz="1200" i="0" dirty="0">
              <a:latin typeface="Arial" panose="020B0604020202020204" pitchFamily="34" charset="0"/>
              <a:ea typeface="Calibri"/>
              <a:cs typeface="Arial" panose="020B0604020202020204" pitchFamily="34" charset="0"/>
              <a:sym typeface="Calibri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US" sz="1200" dirty="0">
              <a:latin typeface="Arial" panose="020B0604020202020204" pitchFamily="34" charset="0"/>
              <a:ea typeface="Calibri"/>
              <a:cs typeface="Arial" panose="020B0604020202020204" pitchFamily="34" charset="0"/>
              <a:sym typeface="Calibri"/>
            </a:endParaRPr>
          </a:p>
          <a:p>
            <a:pPr>
              <a:lnSpc>
                <a:spcPct val="115000"/>
              </a:lnSpc>
              <a:spcAft>
                <a:spcPts val="1245"/>
              </a:spcAft>
            </a:pPr>
            <a:endParaRPr lang="en-US" sz="1200" dirty="0">
              <a:latin typeface="+mj-lt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64EA7F3-87C3-4B9C-A326-5DF204C82D74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199149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200" b="1" noProof="0" dirty="0"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Notas do instrutor: 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pt-BR" sz="1200" b="1" noProof="0" dirty="0">
              <a:latin typeface="Arial" panose="020B0604020202020204" pitchFamily="34" charset="0"/>
              <a:ea typeface="Calibri"/>
              <a:cs typeface="Arial" panose="020B0604020202020204" pitchFamily="34" charset="0"/>
              <a:sym typeface="Calibri"/>
            </a:endParaRPr>
          </a:p>
          <a:p>
            <a:pPr marL="171450" indent="-171450" fontAlgn="base">
              <a:lnSpc>
                <a:spcPct val="115000"/>
              </a:lnSpc>
              <a:buFont typeface="Wingdings" panose="05000000000000000000" pitchFamily="2" charset="2"/>
              <a:buChar char="§"/>
            </a:pPr>
            <a:r>
              <a:rPr lang="pt-BR" sz="1200" b="1" i="0" u="sng" noProof="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Perguntar:</a:t>
            </a:r>
            <a:r>
              <a:rPr lang="pt-BR" sz="1200" b="1" i="0" u="none" noProof="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pt-BR" sz="1200" i="0" noProof="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Porque é que é importante aplicar uma abordagem Uma Só Saúde na saúde pública? </a:t>
            </a:r>
          </a:p>
          <a:p>
            <a:pPr marL="171450" indent="-171450" fontAlgn="base">
              <a:lnSpc>
                <a:spcPct val="115000"/>
              </a:lnSpc>
              <a:buFont typeface="Wingdings" panose="05000000000000000000" pitchFamily="2" charset="2"/>
              <a:buChar char="§"/>
            </a:pPr>
            <a:endParaRPr lang="pt-BR" sz="1200" i="0" noProof="0" dirty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indent="-171450" fontAlgn="base">
              <a:lnSpc>
                <a:spcPct val="115000"/>
              </a:lnSpc>
              <a:buFont typeface="Wingdings" panose="05000000000000000000" pitchFamily="2" charset="2"/>
              <a:buChar char="§"/>
            </a:pPr>
            <a:r>
              <a:rPr lang="pt-BR" sz="1200" b="1" i="0" u="sng" noProof="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Permita que</a:t>
            </a:r>
            <a:r>
              <a:rPr lang="pt-BR" sz="1200" b="1" i="0" u="none" noProof="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pt-BR" sz="1200" i="0" noProof="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alguns voluntários partilhem as suas ideias antes de mostrar as respostas.</a:t>
            </a:r>
          </a:p>
          <a:p>
            <a:pPr marL="171450" indent="-171450" fontAlgn="base">
              <a:lnSpc>
                <a:spcPct val="115000"/>
              </a:lnSpc>
              <a:buFont typeface="Wingdings" panose="05000000000000000000" pitchFamily="2" charset="2"/>
              <a:buChar char="§"/>
            </a:pPr>
            <a:endParaRPr lang="pt-BR" sz="1200" i="0" noProof="0" dirty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lvl="0" indent="-171450" algn="l" defTabSz="914400" rtl="0" eaLnBrk="1" fontAlgn="base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pt-BR" sz="1200" b="1" i="0" u="sng" noProof="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Reconhecer</a:t>
            </a:r>
            <a:r>
              <a:rPr lang="pt-BR" sz="1200" b="1" i="0" u="none" noProof="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pt-BR" sz="1200" i="0" noProof="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as respostas e realçar as respostas que se alinham com o que está neste diapositivo. </a:t>
            </a:r>
            <a:r>
              <a:rPr lang="pt-BR" sz="1200" b="1" i="0" noProof="0" dirty="0">
                <a:latin typeface="Arial (Body)"/>
                <a:ea typeface="Times New Roman"/>
                <a:cs typeface="Arial" panose="020B0604020202020204" pitchFamily="34" charset="0"/>
                <a:sym typeface="Times New Roman"/>
              </a:rPr>
              <a:t>&lt;CLICAR&gt; </a:t>
            </a:r>
            <a:endParaRPr lang="pt-BR" sz="1200" b="0" noProof="0" dirty="0">
              <a:latin typeface="Arial" panose="020B0604020202020204" pitchFamily="34" charset="0"/>
              <a:ea typeface="Calibri"/>
              <a:cs typeface="Arial" panose="020B0604020202020204" pitchFamily="34" charset="0"/>
              <a:sym typeface="Calibri"/>
            </a:endParaRPr>
          </a:p>
          <a:p>
            <a:pPr marL="171450" indent="-171450" fontAlgn="base">
              <a:lnSpc>
                <a:spcPct val="115000"/>
              </a:lnSpc>
              <a:buFont typeface="Wingdings" panose="05000000000000000000" pitchFamily="2" charset="2"/>
              <a:buChar char="§"/>
            </a:pPr>
            <a:endParaRPr lang="pt-BR" sz="1200" i="0" noProof="0" dirty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lvl="0" indent="-171450" algn="l" defTabSz="914400" rtl="0" eaLnBrk="1" fontAlgn="base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pt-BR" sz="1200" b="1" i="0" u="sng" noProof="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Dizer:</a:t>
            </a:r>
            <a:r>
              <a:rPr lang="pt-BR" sz="1200" b="1" i="0" u="none" noProof="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pt-BR" sz="1200" noProof="0" dirty="0"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Uma abordagem Uma Só Saúde na saúde pública é importante porque partilhamos um ecossistema com os animais no ambiente que nos rodeia e muitos dos mesmos agentes patogénicos afectam-nos. Cerca de 60% das doenças infecciosas são zoonóticas e pelo menos 70-75% dos agentes patogénicos de doenças infecciosas emergentes são de origem animal (ébola, VIH, gripe). </a:t>
            </a:r>
            <a:r>
              <a:rPr lang="pt-BR" sz="1200" b="1" i="0" noProof="0" dirty="0">
                <a:latin typeface="Arial (Body)"/>
                <a:ea typeface="Times New Roman"/>
                <a:cs typeface="Arial" panose="020B0604020202020204" pitchFamily="34" charset="0"/>
                <a:sym typeface="Times New Roman"/>
              </a:rPr>
              <a:t>&lt;CLICAR&gt; </a:t>
            </a:r>
            <a:endParaRPr lang="pt-BR" sz="1200" noProof="0" dirty="0">
              <a:latin typeface="Arial" panose="020B0604020202020204" pitchFamily="34" charset="0"/>
              <a:ea typeface="Calibri"/>
              <a:cs typeface="Arial" panose="020B0604020202020204" pitchFamily="34" charset="0"/>
              <a:sym typeface="Calibri"/>
            </a:endParaRPr>
          </a:p>
          <a:p>
            <a:pPr marL="171450" marR="0" lvl="0" indent="-171450" algn="l" defTabSz="914400" rtl="0" eaLnBrk="1" fontAlgn="base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endParaRPr lang="pt-BR" sz="1200" b="1" noProof="0" dirty="0">
              <a:latin typeface="Arial" panose="020B0604020202020204" pitchFamily="34" charset="0"/>
              <a:ea typeface="Calibri"/>
              <a:cs typeface="Arial" panose="020B0604020202020204" pitchFamily="34" charset="0"/>
              <a:sym typeface="Calibri"/>
            </a:endParaRPr>
          </a:p>
          <a:p>
            <a:pPr marL="171450" lvl="0" indent="-171450" algn="l" rtl="0">
              <a:lnSpc>
                <a:spcPct val="115000"/>
              </a:lnSpc>
              <a:spcBef>
                <a:spcPts val="622"/>
              </a:spcBef>
              <a:spcAft>
                <a:spcPts val="0"/>
              </a:spcAft>
              <a:buClr>
                <a:schemeClr val="dk1"/>
              </a:buClr>
              <a:buSzPts val="1200"/>
              <a:buFont typeface="Wingdings" panose="05000000000000000000" pitchFamily="2" charset="2"/>
              <a:buChar char="§"/>
            </a:pPr>
            <a:r>
              <a:rPr lang="pt-BR" sz="1200" b="1" i="0" u="sng" noProof="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Dizer:</a:t>
            </a:r>
            <a:r>
              <a:rPr lang="pt-BR" sz="1200" b="1" i="0" u="none" noProof="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pt-BR" sz="1200" noProof="0" dirty="0"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todos os anos surgem 5 novas doenças humanas, das quais 3 são de origem animal.  Além disso, de acordo com a Organização Mundial de Saúde Animal (WOAH), 80% dos agentes com potencial uso bioterrorista são </a:t>
            </a:r>
            <a:r>
              <a:rPr lang="pt-BR" sz="1200" u="none" noProof="0" dirty="0"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agentes patogénicos </a:t>
            </a:r>
            <a:r>
              <a:rPr lang="pt-BR" sz="1200" noProof="0" dirty="0"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zoonóticos</a:t>
            </a:r>
            <a:r>
              <a:rPr lang="pt-BR" sz="1200" u="none" noProof="0" dirty="0"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. </a:t>
            </a:r>
            <a:r>
              <a:rPr lang="pt-BR" sz="1200" b="1" i="0" noProof="0" dirty="0">
                <a:latin typeface="Arial (Body)"/>
                <a:ea typeface="Times New Roman"/>
                <a:cs typeface="Arial" panose="020B0604020202020204" pitchFamily="34" charset="0"/>
                <a:sym typeface="Times New Roman"/>
              </a:rPr>
              <a:t>&lt;CLICAR&gt; </a:t>
            </a:r>
            <a:endParaRPr lang="pt-BR" sz="1200" b="1" i="1" u="none" noProof="0" dirty="0">
              <a:latin typeface="Arial" panose="020B0604020202020204" pitchFamily="34" charset="0"/>
              <a:ea typeface="Calibri"/>
              <a:cs typeface="Arial" panose="020B0604020202020204" pitchFamily="34" charset="0"/>
              <a:sym typeface="Calibri"/>
            </a:endParaRPr>
          </a:p>
          <a:p>
            <a:pPr marL="171450" lvl="0" indent="-171450" algn="l" rtl="0">
              <a:lnSpc>
                <a:spcPct val="115000"/>
              </a:lnSpc>
              <a:spcBef>
                <a:spcPts val="622"/>
              </a:spcBef>
              <a:spcAft>
                <a:spcPts val="0"/>
              </a:spcAft>
              <a:buClr>
                <a:schemeClr val="dk1"/>
              </a:buClr>
              <a:buSzPts val="1200"/>
              <a:buFont typeface="Wingdings" panose="05000000000000000000" pitchFamily="2" charset="2"/>
              <a:buChar char="§"/>
            </a:pPr>
            <a:endParaRPr lang="pt-BR" sz="1200" b="1" i="0" u="sng" noProof="0" dirty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marR="0" lvl="0" indent="-171450" algn="l" defTabSz="914400" rtl="0" eaLnBrk="1" fontAlgn="auto" latinLnBrk="0" hangingPunct="1">
              <a:lnSpc>
                <a:spcPct val="115000"/>
              </a:lnSpc>
              <a:spcBef>
                <a:spcPts val="622"/>
              </a:spcBef>
              <a:spcAft>
                <a:spcPts val="0"/>
              </a:spcAft>
              <a:buClr>
                <a:schemeClr val="dk1"/>
              </a:buClr>
              <a:buSzPts val="1200"/>
              <a:buFont typeface="Wingdings" panose="05000000000000000000" pitchFamily="2" charset="2"/>
              <a:buChar char="§"/>
              <a:tabLst/>
              <a:defRPr/>
            </a:pPr>
            <a:r>
              <a:rPr lang="pt-BR" sz="1200" b="1" i="0" u="sng" noProof="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Dizer:</a:t>
            </a:r>
            <a:r>
              <a:rPr lang="pt-BR" sz="1200" b="1" i="0" u="none" noProof="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pt-BR" sz="1200" noProof="0" dirty="0"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Os seres humanos e os animais também partilham as patogenesias, ou seja, a origem e o desenvolvimento das doenças. </a:t>
            </a:r>
            <a:r>
              <a:rPr lang="pt-BR" sz="1200" b="1" i="0" noProof="0" dirty="0">
                <a:latin typeface="Arial (Body)"/>
                <a:ea typeface="Times New Roman"/>
                <a:cs typeface="Arial" panose="020B0604020202020204" pitchFamily="34" charset="0"/>
                <a:sym typeface="Times New Roman"/>
              </a:rPr>
              <a:t>&lt;CLICAR&gt; </a:t>
            </a:r>
            <a:endParaRPr lang="pt-BR" sz="1200" b="1" i="1" noProof="0" dirty="0">
              <a:latin typeface="Arial" panose="020B0604020202020204" pitchFamily="34" charset="0"/>
              <a:ea typeface="Calibri"/>
              <a:cs typeface="Arial" panose="020B0604020202020204" pitchFamily="34" charset="0"/>
              <a:sym typeface="Calibri"/>
            </a:endParaRPr>
          </a:p>
          <a:p>
            <a:pPr marL="171450" lvl="0" indent="-171450" algn="l" rtl="0">
              <a:lnSpc>
                <a:spcPct val="115000"/>
              </a:lnSpc>
              <a:spcBef>
                <a:spcPts val="622"/>
              </a:spcBef>
              <a:spcAft>
                <a:spcPts val="0"/>
              </a:spcAft>
              <a:buClr>
                <a:schemeClr val="dk1"/>
              </a:buClr>
              <a:buSzPts val="1200"/>
              <a:buFont typeface="Wingdings" panose="05000000000000000000" pitchFamily="2" charset="2"/>
              <a:buChar char="§"/>
            </a:pPr>
            <a:endParaRPr lang="pt-BR" sz="1200" noProof="0" dirty="0">
              <a:latin typeface="Arial" panose="020B0604020202020204" pitchFamily="34" charset="0"/>
              <a:ea typeface="Calibri"/>
              <a:cs typeface="Arial" panose="020B0604020202020204" pitchFamily="34" charset="0"/>
              <a:sym typeface="Calibri"/>
            </a:endParaRPr>
          </a:p>
          <a:p>
            <a:pPr marL="171450" marR="0" lvl="0" indent="-171450" algn="l" defTabSz="914400" rtl="0" eaLnBrk="1" fontAlgn="auto" latinLnBrk="0" hangingPunct="1">
              <a:lnSpc>
                <a:spcPct val="115000"/>
              </a:lnSpc>
              <a:spcBef>
                <a:spcPts val="622"/>
              </a:spcBef>
              <a:spcAft>
                <a:spcPts val="0"/>
              </a:spcAft>
              <a:buClr>
                <a:schemeClr val="dk1"/>
              </a:buClr>
              <a:buSzPts val="1200"/>
              <a:buFont typeface="Wingdings" panose="05000000000000000000" pitchFamily="2" charset="2"/>
              <a:buChar char="§"/>
              <a:tabLst/>
              <a:defRPr/>
            </a:pPr>
            <a:r>
              <a:rPr lang="pt-BR" sz="1200" b="1" i="0" u="sng" noProof="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Dizer:</a:t>
            </a:r>
            <a:r>
              <a:rPr lang="pt-BR" sz="1200" b="1" i="0" u="none" noProof="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pt-BR" sz="1200" b="0" noProof="0" dirty="0"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A vigilância e a resposta integradas às doenças de saúde pública devem abranger todos os sectores relevantes. A vigilância num sector pode informar decisões noutros sectores. </a:t>
            </a:r>
            <a:r>
              <a:rPr lang="pt-BR" sz="1200" b="0" i="1" noProof="0" dirty="0"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Por exemplo, um surto de brucelose entre os bovinos pode informar as decisões no sector da saúde humana. </a:t>
            </a:r>
            <a:r>
              <a:rPr lang="pt-BR" sz="1200" b="1" i="0" noProof="0" dirty="0">
                <a:latin typeface="Arial (Body)"/>
                <a:ea typeface="Times New Roman"/>
                <a:cs typeface="Arial" panose="020B0604020202020204" pitchFamily="34" charset="0"/>
                <a:sym typeface="Times New Roman"/>
              </a:rPr>
              <a:t>&lt;CLICAR&gt; </a:t>
            </a:r>
            <a:endParaRPr lang="pt-BR" sz="1200" b="0" noProof="0" dirty="0">
              <a:latin typeface="Arial" panose="020B0604020202020204" pitchFamily="34" charset="0"/>
              <a:ea typeface="Calibri"/>
              <a:cs typeface="Arial" panose="020B0604020202020204" pitchFamily="34" charset="0"/>
              <a:sym typeface="Calibri"/>
            </a:endParaRPr>
          </a:p>
          <a:p>
            <a:pPr marL="171450" lvl="0" indent="-171450" algn="l" rtl="0">
              <a:lnSpc>
                <a:spcPct val="115000"/>
              </a:lnSpc>
              <a:spcBef>
                <a:spcPts val="622"/>
              </a:spcBef>
              <a:spcAft>
                <a:spcPts val="0"/>
              </a:spcAft>
              <a:buClr>
                <a:schemeClr val="dk1"/>
              </a:buClr>
              <a:buSzPts val="1200"/>
              <a:buFont typeface="Wingdings" panose="05000000000000000000" pitchFamily="2" charset="2"/>
              <a:buChar char="§"/>
            </a:pPr>
            <a:endParaRPr lang="pt-BR" sz="1200" noProof="0" dirty="0">
              <a:latin typeface="Arial" panose="020B0604020202020204" pitchFamily="34" charset="0"/>
              <a:ea typeface="Calibri"/>
              <a:cs typeface="Arial" panose="020B0604020202020204" pitchFamily="34" charset="0"/>
              <a:sym typeface="Calibri"/>
            </a:endParaRPr>
          </a:p>
          <a:p>
            <a:pPr marL="171450" lvl="0" indent="-1714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Wingdings" panose="05000000000000000000" pitchFamily="2" charset="2"/>
              <a:buChar char="§"/>
            </a:pPr>
            <a:r>
              <a:rPr lang="pt-BR" sz="1200" b="1" i="0" u="sng" noProof="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Dizer:</a:t>
            </a:r>
            <a:r>
              <a:rPr lang="pt-BR" sz="1200" b="1" i="0" u="none" noProof="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pt-BR" sz="1200" noProof="0" dirty="0"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Finalmente, um único sector da saúde não pode responder eficazmente sozinho às ameaças à saúde pública, pelo que é crucial trabalhar em conjunto com outros profissionais de saúde. Para detetar, responder e prevenir eficazmente os surtos, os sistemas integrados de saúde pública e de vigilância devem poder partilhar facilmente informações sobre dados epidemiológicos e laboratoriais</a:t>
            </a:r>
            <a:r>
              <a:rPr lang="pt-BR" sz="1200" b="1" i="1" noProof="0" dirty="0"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. </a:t>
            </a:r>
          </a:p>
          <a:p>
            <a:pPr marL="171450" lvl="0" indent="-1714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Char char="•"/>
            </a:pPr>
            <a:endParaRPr lang="pt-BR" sz="1200" b="1" i="1" noProof="0" dirty="0">
              <a:latin typeface="Arial" panose="020B0604020202020204" pitchFamily="34" charset="0"/>
              <a:cs typeface="Arial" panose="020B0604020202020204" pitchFamily="34" charset="0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200" u="sng" noProof="0" dirty="0">
                <a:solidFill>
                  <a:schemeClr val="hlink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  <a:hlinkClick r:id="rId3"/>
              </a:rPr>
              <a:t>Fontes:</a:t>
            </a:r>
            <a:endParaRPr lang="pt-BR" noProof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200" u="sng" noProof="0" dirty="0">
                <a:solidFill>
                  <a:schemeClr val="hlink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  <a:hlinkClick r:id="rId3"/>
              </a:rPr>
              <a:t>OIE - Organização Mundial da Saúde Animal</a:t>
            </a:r>
            <a:endParaRPr lang="pt-BR" sz="1200" noProof="0" dirty="0">
              <a:latin typeface="Arial" panose="020B0604020202020204" pitchFamily="34" charset="0"/>
              <a:ea typeface="Calibri"/>
              <a:cs typeface="Arial" panose="020B0604020202020204" pitchFamily="34" charset="0"/>
              <a:sym typeface="Calibri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u="sng" dirty="0">
                <a:solidFill>
                  <a:schemeClr val="hlink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  <a:hlinkClick r:id="rId4"/>
              </a:rPr>
              <a:t>Uma Só Saúde (who.int)</a:t>
            </a:r>
            <a:endParaRPr lang="en-US" sz="1200" dirty="0">
              <a:latin typeface="Arial" panose="020B0604020202020204" pitchFamily="34" charset="0"/>
              <a:ea typeface="Calibri"/>
              <a:cs typeface="Arial" panose="020B0604020202020204" pitchFamily="34" charset="0"/>
              <a:sym typeface="Calibri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64EA7F3-87C3-4B9C-A326-5DF204C82D74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891076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200" b="1" noProof="0" dirty="0">
                <a:solidFill>
                  <a:srgbClr val="000000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Notas do instrutor:</a:t>
            </a: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pt-BR" noProof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marR="0" lvl="0" indent="-171450" algn="l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Wingdings" panose="05000000000000000000" pitchFamily="2" charset="2"/>
              <a:buChar char="§"/>
              <a:tabLst/>
              <a:defRPr/>
            </a:pPr>
            <a:r>
              <a:rPr lang="pt-BR" sz="1200" b="1" i="0" u="sng" noProof="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Dizer:</a:t>
            </a:r>
            <a:r>
              <a:rPr lang="pt-BR" sz="1200" b="1" i="0" u="none" noProof="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pt-BR" sz="1200" noProof="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Embora muito do trabalho em torno da </a:t>
            </a:r>
            <a:r>
              <a:rPr lang="pt-BR" noProof="0" dirty="0"/>
              <a:t>Uma Só Saúde </a:t>
            </a:r>
            <a:r>
              <a:rPr lang="pt-BR" sz="1200" noProof="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tenha sido liderado por veterinários, o seu objetivo é realmente </a:t>
            </a:r>
            <a:r>
              <a:rPr lang="pt-BR" sz="1200" b="1" i="1" noProof="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integrar várias disciplinas </a:t>
            </a:r>
            <a:r>
              <a:rPr lang="pt-BR" sz="1200" noProof="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- não apenas </a:t>
            </a:r>
            <a:r>
              <a:rPr lang="pt-BR" sz="1200" b="0" noProof="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 saúde animal. </a:t>
            </a:r>
            <a:r>
              <a:rPr lang="pt-BR" noProof="0" dirty="0"/>
              <a:t>Uma Só Saúde </a:t>
            </a:r>
            <a:r>
              <a:rPr lang="pt-BR" b="0" i="0" noProof="0" dirty="0">
                <a:solidFill>
                  <a:srgbClr val="202020"/>
                </a:solidFill>
                <a:latin typeface="Arial" panose="020B0604020202020204" pitchFamily="34" charset="0"/>
                <a:ea typeface="Helvetica Neue"/>
                <a:cs typeface="Arial" panose="020B0604020202020204" pitchFamily="34" charset="0"/>
                <a:sym typeface="Helvetica Neue"/>
              </a:rPr>
              <a:t>é uma abordagem integrada e unificadora que visa equilibrar e otimizar de forma sustentável a saúde das pessoas, dos animais e dos ecossistemas. Reconhece que a saúde dos seres humanos, dos animais domésticos e selvagens, das plantas e do ambiente em geral está intimamente ligada e é interdependente. </a:t>
            </a:r>
          </a:p>
          <a:p>
            <a:pPr marL="171450" marR="0" lvl="0" indent="-171450" algn="l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Wingdings" panose="05000000000000000000" pitchFamily="2" charset="2"/>
              <a:buChar char="§"/>
              <a:tabLst/>
              <a:defRPr/>
            </a:pPr>
            <a:endParaRPr lang="pt-BR" b="0" i="0" noProof="0" dirty="0">
              <a:solidFill>
                <a:srgbClr val="202020"/>
              </a:solidFill>
              <a:latin typeface="Arial" panose="020B0604020202020204" pitchFamily="34" charset="0"/>
              <a:cs typeface="Arial" panose="020B0604020202020204" pitchFamily="34" charset="0"/>
              <a:sym typeface="Helvetica Neue"/>
            </a:endParaRPr>
          </a:p>
          <a:p>
            <a:pPr marL="171450" marR="0" lvl="0" indent="-171450" algn="l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Wingdings" panose="05000000000000000000" pitchFamily="2" charset="2"/>
              <a:buChar char="§"/>
              <a:tabLst/>
              <a:defRPr/>
            </a:pPr>
            <a:r>
              <a:rPr lang="pt-BR" sz="1200" b="1" i="0" u="sng" noProof="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Dizer:</a:t>
            </a:r>
            <a:r>
              <a:rPr lang="pt-BR" sz="1200" b="1" i="0" u="none" noProof="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pt-BR" noProof="0" dirty="0">
                <a:latin typeface="Arial" panose="020B0604020202020204" pitchFamily="34" charset="0"/>
                <a:cs typeface="Arial" panose="020B0604020202020204" pitchFamily="34" charset="0"/>
              </a:rPr>
              <a:t>O objetivo de Uma Só Saúde é equilibrar e otimizar a saúde das pessoas, dos animais e dos ecossistemas. </a:t>
            </a:r>
            <a:r>
              <a:rPr lang="pt-BR" sz="1200" noProof="0" dirty="0">
                <a:solidFill>
                  <a:srgbClr val="000000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Devemos também pensar em três palavras-chave: </a:t>
            </a:r>
            <a:r>
              <a:rPr lang="pt-BR" sz="1200" b="1" i="1" noProof="0" dirty="0">
                <a:solidFill>
                  <a:srgbClr val="000000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colaborativo</a:t>
            </a:r>
            <a:r>
              <a:rPr lang="pt-BR" sz="1200" b="0" noProof="0" dirty="0">
                <a:solidFill>
                  <a:srgbClr val="000000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, </a:t>
            </a:r>
            <a:r>
              <a:rPr lang="pt-BR" sz="1200" b="1" i="1" noProof="0" dirty="0">
                <a:solidFill>
                  <a:srgbClr val="000000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multisectorial </a:t>
            </a:r>
            <a:r>
              <a:rPr lang="pt-BR" sz="1200" b="0" noProof="0" dirty="0">
                <a:solidFill>
                  <a:srgbClr val="000000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e </a:t>
            </a:r>
            <a:r>
              <a:rPr lang="pt-BR" sz="1200" b="1" i="1" noProof="0" dirty="0">
                <a:solidFill>
                  <a:srgbClr val="000000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transdisciplinar</a:t>
            </a:r>
            <a:r>
              <a:rPr lang="pt-BR" sz="1200" b="0" noProof="0" dirty="0">
                <a:solidFill>
                  <a:srgbClr val="000000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. </a:t>
            </a:r>
          </a:p>
          <a:p>
            <a:pPr marL="171450" marR="0" lvl="0" indent="-171450" algn="l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Wingdings" panose="05000000000000000000" pitchFamily="2" charset="2"/>
              <a:buChar char="§"/>
              <a:tabLst/>
              <a:defRPr/>
            </a:pPr>
            <a:endParaRPr lang="pt-BR" sz="1200" b="0" noProof="0" dirty="0">
              <a:solidFill>
                <a:srgbClr val="000000"/>
              </a:solidFill>
              <a:latin typeface="Arial" panose="020B0604020202020204" pitchFamily="34" charset="0"/>
              <a:ea typeface="Calibri"/>
              <a:cs typeface="Arial" panose="020B0604020202020204" pitchFamily="34" charset="0"/>
              <a:sym typeface="Calibri"/>
            </a:endParaRPr>
          </a:p>
          <a:p>
            <a:pPr marL="171450" marR="0" lvl="0" indent="-171450" algn="l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Wingdings" panose="05000000000000000000" pitchFamily="2" charset="2"/>
              <a:buChar char="§"/>
              <a:tabLst/>
              <a:defRPr/>
            </a:pPr>
            <a:r>
              <a:rPr lang="pt-BR" sz="1200" b="1" i="0" u="sng" noProof="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Dizer:</a:t>
            </a:r>
            <a:r>
              <a:rPr lang="pt-BR" sz="1200" b="1" i="0" u="none" noProof="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r>
              <a:rPr lang="pt-BR" sz="1200" b="0" noProof="0" dirty="0">
                <a:solidFill>
                  <a:srgbClr val="000000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Por outras palavras, os profissionais de saúde pública de diferentes sectores e disciplinas devem trabalhar em conjunto. Para obter os melhores resultados, isto deve acontecer a todos os níveis do sistema de saúde (</a:t>
            </a:r>
            <a:r>
              <a:rPr lang="pt-BR" sz="1200" b="0" i="1" noProof="0" dirty="0">
                <a:solidFill>
                  <a:srgbClr val="000000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local, regional, nacional e mesmo a nível global</a:t>
            </a:r>
            <a:r>
              <a:rPr lang="pt-BR" sz="1200" b="0" noProof="0" dirty="0">
                <a:solidFill>
                  <a:srgbClr val="000000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). </a:t>
            </a:r>
            <a:r>
              <a:rPr lang="pt-BR" sz="1200" b="0" i="1" noProof="0" dirty="0">
                <a:solidFill>
                  <a:srgbClr val="000000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Por exemplo, o ideal seria que os países vizinhos trabalhassem em conjunto para proteger a saúde pública para além das fronteiras internacionais.</a:t>
            </a:r>
            <a:endParaRPr lang="pt-BR" sz="1200" b="0" i="1" noProof="0" dirty="0">
              <a:latin typeface="Arial" panose="020B0604020202020204" pitchFamily="34" charset="0"/>
              <a:ea typeface="Calibri"/>
              <a:cs typeface="Arial" panose="020B0604020202020204" pitchFamily="34" charset="0"/>
              <a:sym typeface="Calibri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64EA7F3-87C3-4B9C-A326-5DF204C82D74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289572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b="1" noProof="0" dirty="0">
                <a:latin typeface="Arial" panose="020B0604020202020204" pitchFamily="34" charset="0"/>
                <a:cs typeface="Arial" panose="020B0604020202020204" pitchFamily="34" charset="0"/>
              </a:rPr>
              <a:t>Notas do instrutor: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pt-BR" sz="1200" b="1" u="sng" noProof="0" dirty="0">
              <a:latin typeface="Arial" panose="020B0604020202020204" pitchFamily="34" charset="0"/>
              <a:ea typeface="Calibri"/>
              <a:cs typeface="Arial" panose="020B0604020202020204" pitchFamily="34" charset="0"/>
              <a:sym typeface="Calibri"/>
            </a:endParaRP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pt-BR" sz="1200" b="1" u="sng" noProof="0" dirty="0"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Dizer:</a:t>
            </a:r>
            <a:r>
              <a:rPr lang="pt-BR" sz="1200" b="1" u="none" noProof="0" dirty="0"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 </a:t>
            </a:r>
            <a:r>
              <a:rPr lang="pt-BR" sz="1200" noProof="0" dirty="0"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Um dos aspectos mais importantes da prática de </a:t>
            </a:r>
            <a:r>
              <a:rPr lang="pt-BR" noProof="0" dirty="0"/>
              <a:t>Uma Só Saúde </a:t>
            </a:r>
            <a:r>
              <a:rPr lang="pt-BR" sz="1200" noProof="0" dirty="0"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é a </a:t>
            </a:r>
            <a:r>
              <a:rPr lang="pt-BR" sz="1200" b="1" noProof="0" dirty="0"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coordenação</a:t>
            </a:r>
            <a:r>
              <a:rPr lang="pt-BR" sz="1200" noProof="0" dirty="0"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, </a:t>
            </a:r>
            <a:r>
              <a:rPr lang="pt-BR" sz="1200" b="1" noProof="0" dirty="0"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comunicação </a:t>
            </a:r>
            <a:r>
              <a:rPr lang="pt-BR" sz="1200" noProof="0" dirty="0"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e </a:t>
            </a:r>
            <a:r>
              <a:rPr lang="pt-BR" sz="1200" b="1" noProof="0" dirty="0"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colaboração </a:t>
            </a:r>
            <a:r>
              <a:rPr lang="pt-BR" sz="1200" noProof="0" dirty="0"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entre sectores. Uma Saúde funciona entre sectores e requer a coordenação, comunicação e colaboração de sectores como o humano, o animal e o ambiental, que trabalham em conjunto e partilham dados.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US" dirty="0">
              <a:latin typeface="+mn-lt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64EA7F3-87C3-4B9C-A326-5DF204C82D74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220839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Notas do instrutor:</a:t>
            </a:r>
          </a:p>
          <a:p>
            <a:endParaRPr lang="pt-BR" b="1" i="1" noProof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lang="pt-BR" b="1" i="0" u="sng" noProof="0" dirty="0">
                <a:latin typeface="Arial" panose="020B0604020202020204" pitchFamily="34" charset="0"/>
                <a:cs typeface="Arial" panose="020B0604020202020204" pitchFamily="34" charset="0"/>
              </a:rPr>
              <a:t>Pedir</a:t>
            </a:r>
            <a:r>
              <a:rPr lang="pt-BR" b="1" i="0" u="none" noProof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b="0" i="0" noProof="0" dirty="0">
                <a:latin typeface="Arial" panose="020B0604020202020204" pitchFamily="34" charset="0"/>
                <a:cs typeface="Arial" panose="020B0604020202020204" pitchFamily="34" charset="0"/>
              </a:rPr>
              <a:t>a um voluntário que leia o cenário em voz alta. </a:t>
            </a:r>
            <a:r>
              <a:rPr lang="pt-BR" sz="1200" b="1" i="0" u="none" noProof="0" dirty="0"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&lt;CLICAR&gt;</a:t>
            </a:r>
            <a:endParaRPr lang="pt-BR" sz="1200" b="0" i="0" u="none" noProof="0" dirty="0">
              <a:latin typeface="Arial" panose="020B0604020202020204" pitchFamily="34" charset="0"/>
              <a:ea typeface="+mn-ea"/>
              <a:cs typeface="Arial" panose="020B0604020202020204" pitchFamily="34" charset="0"/>
              <a:sym typeface="Calibri"/>
            </a:endParaRPr>
          </a:p>
          <a:p>
            <a:pPr marL="171450" indent="-171450">
              <a:buFont typeface="Wingdings" panose="05000000000000000000" pitchFamily="2" charset="2"/>
              <a:buChar char="§"/>
            </a:pPr>
            <a:endParaRPr lang="pt-BR" sz="1200" b="0" i="0" u="none" noProof="0" dirty="0">
              <a:latin typeface="Arial" panose="020B0604020202020204" pitchFamily="34" charset="0"/>
              <a:ea typeface="+mn-ea"/>
              <a:cs typeface="Arial" panose="020B0604020202020204" pitchFamily="34" charset="0"/>
              <a:sym typeface="Calibri"/>
            </a:endParaRPr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lang="pt-BR" sz="1200" b="1" i="0" u="sng" noProof="0" dirty="0"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Leia</a:t>
            </a:r>
            <a:r>
              <a:rPr lang="pt-BR" sz="1200" b="1" i="0" u="none" noProof="0" dirty="0"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 </a:t>
            </a:r>
            <a:r>
              <a:rPr lang="pt-BR" sz="1200" b="0" i="0" noProof="0" dirty="0"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a pergunta: Na perspetiva da </a:t>
            </a:r>
            <a:r>
              <a:rPr lang="pt-BR" noProof="0" dirty="0"/>
              <a:t>Uma Só Saúde</a:t>
            </a:r>
            <a:r>
              <a:rPr lang="pt-BR" sz="1200" b="0" i="0" noProof="0" dirty="0"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, quais são as consequências mais amplas para as outras pessoas, os animais e o ambiente?</a:t>
            </a:r>
            <a:endParaRPr lang="pt-BR" b="0" i="0" noProof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indent="-171450">
              <a:buFont typeface="Wingdings" panose="05000000000000000000" pitchFamily="2" charset="2"/>
              <a:buChar char="§"/>
            </a:pPr>
            <a:endParaRPr lang="pt-BR" b="1" i="0" u="sng" noProof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lang="pt-BR" b="1" i="0" u="sng" noProof="0" dirty="0">
                <a:latin typeface="Arial" panose="020B0604020202020204" pitchFamily="34" charset="0"/>
                <a:cs typeface="Arial" panose="020B0604020202020204" pitchFamily="34" charset="0"/>
              </a:rPr>
              <a:t>Peça</a:t>
            </a:r>
            <a:r>
              <a:rPr lang="pt-BR" b="1" i="0" u="none" noProof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b="0" i="0" noProof="0" dirty="0">
                <a:latin typeface="Arial" panose="020B0604020202020204" pitchFamily="34" charset="0"/>
                <a:cs typeface="Arial" panose="020B0604020202020204" pitchFamily="34" charset="0"/>
              </a:rPr>
              <a:t>a voluntários que partilhem as suas respostas.</a:t>
            </a:r>
          </a:p>
          <a:p>
            <a:pPr marL="171450" indent="-171450">
              <a:buFont typeface="Wingdings" panose="05000000000000000000" pitchFamily="2" charset="2"/>
              <a:buChar char="§"/>
            </a:pPr>
            <a:endParaRPr lang="pt-BR" b="1" i="0" u="sng" noProof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lang="pt-BR" b="1" i="0" u="sng" noProof="0" dirty="0">
                <a:latin typeface="Arial" panose="020B0604020202020204" pitchFamily="34" charset="0"/>
                <a:cs typeface="Arial" panose="020B0604020202020204" pitchFamily="34" charset="0"/>
              </a:rPr>
              <a:t>Registar</a:t>
            </a:r>
            <a:r>
              <a:rPr lang="pt-BR" b="1" i="0" u="none" noProof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b="0" i="0" noProof="0" dirty="0">
                <a:latin typeface="Arial" panose="020B0604020202020204" pitchFamily="34" charset="0"/>
                <a:cs typeface="Arial" panose="020B0604020202020204" pitchFamily="34" charset="0"/>
              </a:rPr>
              <a:t>as respostas numa folha de papel, num quadro branco ou num diapositivo em branco. </a:t>
            </a:r>
          </a:p>
          <a:p>
            <a:pPr marL="171450" indent="-171450">
              <a:buFont typeface="Wingdings" panose="05000000000000000000" pitchFamily="2" charset="2"/>
              <a:buChar char="§"/>
            </a:pPr>
            <a:endParaRPr lang="pt-BR" b="1" i="0" u="sng" noProof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lang="pt-BR" b="1" i="0" u="sng" noProof="0" dirty="0">
                <a:latin typeface="Arial" panose="020B0604020202020204" pitchFamily="34" charset="0"/>
                <a:cs typeface="Arial" panose="020B0604020202020204" pitchFamily="34" charset="0"/>
              </a:rPr>
              <a:t>Permitir</a:t>
            </a:r>
            <a:r>
              <a:rPr lang="pt-BR" b="1" i="0" u="none" noProof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b="0" i="0" noProof="0" dirty="0">
                <a:latin typeface="Arial" panose="020B0604020202020204" pitchFamily="34" charset="0"/>
                <a:cs typeface="Arial" panose="020B0604020202020204" pitchFamily="34" charset="0"/>
              </a:rPr>
              <a:t>o debate durante 10 minutos.</a:t>
            </a:r>
          </a:p>
          <a:p>
            <a:pPr marL="171450" indent="-171450">
              <a:buFont typeface="Wingdings" panose="05000000000000000000" pitchFamily="2" charset="2"/>
              <a:buChar char="§"/>
            </a:pPr>
            <a:endParaRPr lang="pt-BR" b="1" i="1" u="sng" noProof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indent="-171450">
              <a:buFont typeface="Wingdings" panose="05000000000000000000" pitchFamily="2" charset="2"/>
              <a:buChar char="v"/>
            </a:pPr>
            <a:r>
              <a:rPr lang="pt-BR" b="1" i="1" noProof="0" dirty="0">
                <a:latin typeface="Arial" panose="020B0604020202020204" pitchFamily="34" charset="0"/>
                <a:cs typeface="Arial" panose="020B0604020202020204" pitchFamily="34" charset="0"/>
              </a:rPr>
              <a:t>Exemplos de respostas e ou pontos que devem ser apresentados:</a:t>
            </a:r>
          </a:p>
          <a:p>
            <a:pPr marL="628650" lvl="1" indent="-171450">
              <a:buFont typeface="Courier New" panose="02070309020205020404" pitchFamily="49" charset="0"/>
              <a:buChar char="o"/>
            </a:pPr>
            <a:r>
              <a:rPr lang="pt-BR" b="1" i="1" noProof="0" dirty="0">
                <a:latin typeface="Arial" panose="020B0604020202020204" pitchFamily="34" charset="0"/>
                <a:cs typeface="Arial" panose="020B0604020202020204" pitchFamily="34" charset="0"/>
              </a:rPr>
              <a:t>As pessoas a jusante serão diretamente afectadas pela poluição da água e correm o risco de adoecer e de se ferirem com objectos afiados do lixo.</a:t>
            </a:r>
          </a:p>
          <a:p>
            <a:pPr marL="628650" lvl="1" indent="-171450">
              <a:buFont typeface="Courier New" panose="02070309020205020404" pitchFamily="49" charset="0"/>
              <a:buChar char="o"/>
            </a:pPr>
            <a:r>
              <a:rPr lang="pt-BR" b="1" i="1" noProof="0" dirty="0">
                <a:latin typeface="Arial" panose="020B0604020202020204" pitchFamily="34" charset="0"/>
                <a:cs typeface="Arial" panose="020B0604020202020204" pitchFamily="34" charset="0"/>
              </a:rPr>
              <a:t>Os peixes do rio sofrerão e correrão o risco de se tornarem insalubres ou de morrerem. Podem tornar-se escassos ou mesmo desaparecer. </a:t>
            </a:r>
          </a:p>
          <a:p>
            <a:pPr marL="628650" lvl="1" indent="-171450">
              <a:buFont typeface="Courier New" panose="02070309020205020404" pitchFamily="49" charset="0"/>
              <a:buChar char="o"/>
            </a:pPr>
            <a:r>
              <a:rPr lang="pt-BR" b="1" i="1" noProof="0" dirty="0">
                <a:latin typeface="Arial" panose="020B0604020202020204" pitchFamily="34" charset="0"/>
                <a:cs typeface="Arial" panose="020B0604020202020204" pitchFamily="34" charset="0"/>
              </a:rPr>
              <a:t>As pessoas que dependem do peixe para se alimentarem podem sofrer de doenças devido à ingestão de peixe contaminado ou podem não conseguir encontrar peixe para comer, o que conduz à insegurança alimentar</a:t>
            </a:r>
          </a:p>
          <a:p>
            <a:pPr marL="628650" lvl="1" indent="-171450">
              <a:buFont typeface="Courier New" panose="02070309020205020404" pitchFamily="49" charset="0"/>
              <a:buChar char="o"/>
            </a:pPr>
            <a:r>
              <a:rPr lang="pt-BR" b="1" i="1" noProof="0" dirty="0">
                <a:latin typeface="Arial" panose="020B0604020202020204" pitchFamily="34" charset="0"/>
                <a:cs typeface="Arial" panose="020B0604020202020204" pitchFamily="34" charset="0"/>
              </a:rPr>
              <a:t>As pessoas que dependem do rio para a sua subsistência podem perder o seu trabalho.</a:t>
            </a:r>
          </a:p>
          <a:p>
            <a:pPr marL="628650" lvl="1" indent="-171450">
              <a:buFont typeface="Courier New" panose="02070309020205020404" pitchFamily="49" charset="0"/>
              <a:buChar char="o"/>
            </a:pPr>
            <a:r>
              <a:rPr lang="pt-BR" b="1" i="1" noProof="0" dirty="0">
                <a:latin typeface="Arial" panose="020B0604020202020204" pitchFamily="34" charset="0"/>
                <a:cs typeface="Arial" panose="020B0604020202020204" pitchFamily="34" charset="0"/>
              </a:rPr>
              <a:t>A jusante, o rio desagua no oceano e os poluentes misturam-se com o oceano, afectando novamente o ecossistema marinho.</a:t>
            </a:r>
          </a:p>
          <a:p>
            <a:pPr marL="628650" lvl="1" indent="-171450">
              <a:buFont typeface="Courier New" panose="02070309020205020404" pitchFamily="49" charset="0"/>
              <a:buChar char="o"/>
            </a:pPr>
            <a:r>
              <a:rPr lang="pt-BR" b="1" i="1" noProof="0" dirty="0">
                <a:latin typeface="Arial" panose="020B0604020202020204" pitchFamily="34" charset="0"/>
                <a:cs typeface="Arial" panose="020B0604020202020204" pitchFamily="34" charset="0"/>
              </a:rPr>
              <a:t>Os habitantes de Kampupto podem vir a sofrer de doenças no futuro e ter falta de </a:t>
            </a:r>
            <a:r>
              <a:rPr lang="pt-BR" b="1" i="1" noProof="0" dirty="0">
                <a:highlight>
                  <a:srgbClr val="FFFF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água </a:t>
            </a:r>
            <a:r>
              <a:rPr lang="pt-BR" b="1" i="1" noProof="0" dirty="0">
                <a:latin typeface="Arial" panose="020B0604020202020204" pitchFamily="34" charset="0"/>
                <a:cs typeface="Arial" panose="020B0604020202020204" pitchFamily="34" charset="0"/>
              </a:rPr>
              <a:t>potável </a:t>
            </a:r>
            <a:r>
              <a:rPr lang="pt-BR" b="1" i="1" noProof="0" dirty="0">
                <a:highlight>
                  <a:srgbClr val="FFFF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à medida que o nível de poluição aumenta no rio.</a:t>
            </a:r>
          </a:p>
          <a:p>
            <a:pPr marL="628650" lvl="1" indent="-171450">
              <a:buFont typeface="Courier New" panose="02070309020205020404" pitchFamily="49" charset="0"/>
              <a:buChar char="o"/>
            </a:pPr>
            <a:r>
              <a:rPr lang="pt-BR" b="1" i="1" noProof="0" dirty="0">
                <a:highlight>
                  <a:srgbClr val="FFFF00"/>
                </a:highlight>
                <a:latin typeface="Arial" panose="020B0604020202020204" pitchFamily="34" charset="0"/>
                <a:cs typeface="Arial" panose="020B0604020202020204" pitchFamily="34" charset="0"/>
              </a:rPr>
              <a:t>O lixo pode criar bloqueios no fluxo da água, causando inundações em algumas zonas e falta de água noutras.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64EA7F3-87C3-4B9C-A326-5DF204C82D74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561751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57200" y="719138"/>
            <a:ext cx="6400800" cy="36004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spcBef>
                <a:spcPts val="1245"/>
              </a:spcBef>
              <a:spcAft>
                <a:spcPts val="622"/>
              </a:spcAft>
            </a:pPr>
            <a:r>
              <a:rPr lang="pt-BR" sz="1200" b="1" noProof="0" dirty="0">
                <a:latin typeface="Arial" panose="020B0604020202020204" pitchFamily="34" charset="0"/>
                <a:cs typeface="Arial" panose="020B0604020202020204" pitchFamily="34" charset="0"/>
              </a:rPr>
              <a:t>Notas do instrutor:</a:t>
            </a:r>
          </a:p>
          <a:p>
            <a:pPr>
              <a:spcBef>
                <a:spcPts val="1245"/>
              </a:spcBef>
              <a:spcAft>
                <a:spcPts val="622"/>
              </a:spcAft>
            </a:pPr>
            <a:endParaRPr lang="pt-BR" sz="1200" b="1" noProof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indent="-171450" fontAlgn="base">
              <a:lnSpc>
                <a:spcPct val="115000"/>
              </a:lnSpc>
              <a:buFont typeface="Wingdings" panose="05000000000000000000" pitchFamily="2" charset="2"/>
              <a:buChar char="§"/>
            </a:pPr>
            <a:r>
              <a:rPr lang="pt-BR" sz="1200" b="1" u="sng" noProof="0" dirty="0">
                <a:latin typeface="Arial" panose="020B0604020202020204" pitchFamily="34" charset="0"/>
                <a:cs typeface="Arial" panose="020B0604020202020204" pitchFamily="34" charset="0"/>
              </a:rPr>
              <a:t>Dizer:</a:t>
            </a:r>
            <a:r>
              <a:rPr lang="pt-BR" sz="1200" b="1" u="none" noProof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1200" noProof="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Embora muito do trabalho em torno da </a:t>
            </a:r>
            <a:r>
              <a:rPr lang="pt-BR" sz="1200" i="0" noProof="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Uma Só Saúde </a:t>
            </a:r>
            <a:r>
              <a:rPr lang="pt-BR" sz="1200" noProof="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tenha sido liderado por veterinários, o seu objetivo é realmente integrar várias disciplinas - não apenas a saúde animal. As questões de Uma Só Saúde não abrangem apenas a segurança alimentar, as doenças zoonóticas ou transmitidas por vectores e a resistência antimicrobiana, mas também </a:t>
            </a:r>
            <a:r>
              <a:rPr lang="pt-BR" sz="1200" b="1" noProof="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 saúde ambiental</a:t>
            </a:r>
            <a:r>
              <a:rPr lang="pt-BR" sz="1200" noProof="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pt-BR" sz="1200" b="1" noProof="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as doenças crónicas</a:t>
            </a:r>
            <a:r>
              <a:rPr lang="pt-BR" sz="1200" noProof="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pt-BR" sz="1200" b="1" noProof="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 saúde mental </a:t>
            </a:r>
            <a:r>
              <a:rPr lang="pt-BR" sz="1200" noProof="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 muitas outras áreas como </a:t>
            </a:r>
            <a:r>
              <a:rPr lang="pt-BR" sz="1200" b="1" noProof="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 saúde ocupacional</a:t>
            </a:r>
            <a:r>
              <a:rPr lang="pt-BR" sz="1200" noProof="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pt-BR" sz="1200" b="1" noProof="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os determinantes sociais</a:t>
            </a:r>
            <a:r>
              <a:rPr lang="pt-BR" sz="1200" noProof="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as </a:t>
            </a:r>
            <a:r>
              <a:rPr lang="pt-BR" sz="1200" b="1" noProof="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alterações climáticas</a:t>
            </a:r>
            <a:r>
              <a:rPr lang="pt-BR" sz="1200" noProof="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pt-BR" sz="1200" b="1" noProof="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 conservação/degradação ambiental</a:t>
            </a:r>
            <a:r>
              <a:rPr lang="pt-BR" sz="1200" noProof="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, </a:t>
            </a:r>
            <a:r>
              <a:rPr lang="pt-BR" sz="1200" b="1" noProof="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etc. 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1245"/>
              </a:spcBef>
              <a:spcAft>
                <a:spcPts val="622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US" sz="1200" b="0" dirty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B86B417-8762-49FF-8F3A-582C79F1EA63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8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0829664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pt-BR" sz="1200" b="1" noProof="0" dirty="0">
                <a:latin typeface="Arial" panose="020B0604020202020204" pitchFamily="34" charset="0"/>
                <a:cs typeface="Arial" panose="020B0604020202020204" pitchFamily="34" charset="0"/>
              </a:rPr>
              <a:t>Notas do instrutor:</a:t>
            </a:r>
          </a:p>
          <a:p>
            <a:pPr marL="0" indent="0" fontAlgn="base">
              <a:lnSpc>
                <a:spcPct val="115000"/>
              </a:lnSpc>
              <a:buFont typeface="Arial" panose="020B0604020202020204" pitchFamily="34" charset="0"/>
              <a:buNone/>
            </a:pPr>
            <a:endParaRPr lang="pt-BR" sz="1200" b="1" noProof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indent="-171450" fontAlgn="base">
              <a:lnSpc>
                <a:spcPct val="115000"/>
              </a:lnSpc>
              <a:buFont typeface="Wingdings" panose="05000000000000000000" pitchFamily="2" charset="2"/>
              <a:buChar char="§"/>
            </a:pPr>
            <a:r>
              <a:rPr lang="pt-BR" b="1" u="sng" noProof="0" dirty="0">
                <a:latin typeface="Arial" panose="020B0604020202020204" pitchFamily="34" charset="0"/>
                <a:cs typeface="Arial" panose="020B0604020202020204" pitchFamily="34" charset="0"/>
              </a:rPr>
              <a:t>Descrição:</a:t>
            </a:r>
            <a:r>
              <a:rPr lang="pt-BR" b="1" u="none" noProof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1200" noProof="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 FETP-Frontline </a:t>
            </a:r>
            <a:r>
              <a:rPr lang="pt-BR" sz="1200" i="0" noProof="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Uma Só Saúde </a:t>
            </a:r>
            <a:r>
              <a:rPr lang="pt-BR" sz="1200" noProof="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foi concebido para os profissionais de saúde pública do governo cuja responsabilidade é apoiar a vigilância na linha da frente através da recolha de dados, monitorização, análise e resposta. Na maioria dos países, estas funções são desempenhadas a nível distrital e local.  Uma abordagem multissectorial de Uma Só Saúde requer normalmente uma equipa interdisciplinar com membros de diferentes sectores da saúde, incluindo</a:t>
            </a:r>
          </a:p>
          <a:p>
            <a:pPr fontAlgn="base">
              <a:lnSpc>
                <a:spcPct val="115000"/>
              </a:lnSpc>
            </a:pPr>
            <a:endParaRPr lang="pt-BR" sz="1200" noProof="0" dirty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lvl="1" fontAlgn="base">
              <a:lnSpc>
                <a:spcPct val="115000"/>
              </a:lnSpc>
            </a:pPr>
            <a:r>
              <a:rPr lang="pt-BR" sz="1200" b="1" noProof="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&lt;CLICAR&gt; </a:t>
            </a:r>
            <a:r>
              <a:rPr lang="pt-BR" sz="1200" noProof="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Profissionais de saúde pública</a:t>
            </a:r>
          </a:p>
          <a:p>
            <a:pPr marL="457200" marR="0" lvl="1" indent="0" algn="l" defTabSz="914400" rtl="0" eaLnBrk="1" fontAlgn="base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1200" b="1" noProof="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&lt;CLICAR&gt; </a:t>
            </a:r>
            <a:r>
              <a:rPr lang="pt-BR" sz="1200" noProof="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Os responsáveis pela saúde animal gostam de veterinários e técnicos veterinários</a:t>
            </a:r>
          </a:p>
          <a:p>
            <a:pPr marL="457200" marR="0" lvl="1" indent="0" algn="l" defTabSz="914400" rtl="0" eaLnBrk="1" fontAlgn="base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1200" b="1" noProof="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&lt;CLICAR&gt; </a:t>
            </a:r>
            <a:r>
              <a:rPr lang="pt-BR" sz="1200" noProof="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Laboratoristas e profissionais de saúde ambiental</a:t>
            </a:r>
          </a:p>
          <a:p>
            <a:pPr marL="457200" marR="0" lvl="1" indent="0" algn="l" defTabSz="914400" rtl="0" eaLnBrk="1" fontAlgn="base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1200" b="1" noProof="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&lt;CLICAR&gt; </a:t>
            </a:r>
            <a:r>
              <a:rPr lang="pt-BR" sz="1200" noProof="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Antropólogos e sociólogos médicos</a:t>
            </a:r>
          </a:p>
          <a:p>
            <a:pPr lvl="1" fontAlgn="base">
              <a:lnSpc>
                <a:spcPct val="115000"/>
              </a:lnSpc>
            </a:pPr>
            <a:r>
              <a:rPr lang="pt-BR" sz="1200" b="1" noProof="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&lt;CLICAR&gt; </a:t>
            </a:r>
            <a:r>
              <a:rPr lang="pt-BR" sz="1200" noProof="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Profissionais de saúde humana</a:t>
            </a:r>
          </a:p>
          <a:p>
            <a:pPr lvl="1" fontAlgn="base">
              <a:lnSpc>
                <a:spcPct val="115000"/>
              </a:lnSpc>
            </a:pPr>
            <a:r>
              <a:rPr lang="pt-BR" sz="1200" b="1" noProof="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&lt;CLICAR&gt; </a:t>
            </a:r>
            <a:r>
              <a:rPr lang="pt-BR" sz="1200" noProof="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Funcionários responsáveis pela vida selvagem e outros, como biólogos, químicos, tratadores de animais e entomologistas. </a:t>
            </a:r>
          </a:p>
          <a:p>
            <a:pPr lvl="1" fontAlgn="base">
              <a:lnSpc>
                <a:spcPct val="115000"/>
              </a:lnSpc>
            </a:pPr>
            <a:endParaRPr lang="pt-BR" sz="1200" noProof="0" dirty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171450" indent="-171450" fontAlgn="base">
              <a:lnSpc>
                <a:spcPct val="115000"/>
              </a:lnSpc>
              <a:buFont typeface="Wingdings" panose="05000000000000000000" pitchFamily="2" charset="2"/>
              <a:buChar char="§"/>
            </a:pPr>
            <a:r>
              <a:rPr lang="pt-BR" b="1" u="sng" noProof="0" dirty="0">
                <a:latin typeface="Arial" panose="020B0604020202020204" pitchFamily="34" charset="0"/>
                <a:cs typeface="Arial" panose="020B0604020202020204" pitchFamily="34" charset="0"/>
              </a:rPr>
              <a:t>Dizer:</a:t>
            </a:r>
            <a:r>
              <a:rPr lang="pt-BR" b="1" u="none" noProof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1200" noProof="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Durante a vossa formação, aprenderão a colaborar uns com os outros e com outros profissionais para prevenir e responder às ameaças à saúde pública de uma forma integrada. </a:t>
            </a:r>
          </a:p>
          <a:p>
            <a:pPr>
              <a:spcBef>
                <a:spcPts val="1245"/>
              </a:spcBef>
              <a:spcAft>
                <a:spcPts val="622"/>
              </a:spcAft>
            </a:pPr>
            <a:endParaRPr lang="pt-BR" sz="1200" noProof="0" dirty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endParaRPr 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64EA7F3-87C3-4B9C-A326-5DF204C82D74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96996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diagramLayout" Target="../diagrams/layout1.xml"/><Relationship Id="rId7" Type="http://schemas.openxmlformats.org/officeDocument/2006/relationships/image" Target="../media/image4.png"/><Relationship Id="rId2" Type="http://schemas.openxmlformats.org/officeDocument/2006/relationships/diagramData" Target="../diagrams/data1.xml"/><Relationship Id="rId1" Type="http://schemas.openxmlformats.org/officeDocument/2006/relationships/slideMaster" Target="../slideMasters/slideMaster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Layouts/_rels/slideLayout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diagramLayout" Target="../diagrams/layout2.xml"/><Relationship Id="rId7" Type="http://schemas.openxmlformats.org/officeDocument/2006/relationships/image" Target="../media/image4.png"/><Relationship Id="rId2" Type="http://schemas.openxmlformats.org/officeDocument/2006/relationships/diagramData" Target="../diagrams/data2.xml"/><Relationship Id="rId1" Type="http://schemas.openxmlformats.org/officeDocument/2006/relationships/slideMaster" Target="../slideMasters/slideMaster1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Layouts/_rels/slideLayout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diagramLayout" Target="../diagrams/layout3.xml"/><Relationship Id="rId7" Type="http://schemas.openxmlformats.org/officeDocument/2006/relationships/image" Target="../media/image4.png"/><Relationship Id="rId2" Type="http://schemas.openxmlformats.org/officeDocument/2006/relationships/diagramData" Target="../diagrams/data3.xml"/><Relationship Id="rId1" Type="http://schemas.openxmlformats.org/officeDocument/2006/relationships/slideMaster" Target="../slideMasters/slideMaster1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Layouts/_rels/slideLayout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diagramLayout" Target="../diagrams/layout4.xml"/><Relationship Id="rId7" Type="http://schemas.openxmlformats.org/officeDocument/2006/relationships/image" Target="../media/image4.png"/><Relationship Id="rId2" Type="http://schemas.openxmlformats.org/officeDocument/2006/relationships/diagramData" Target="../diagrams/data4.xml"/><Relationship Id="rId1" Type="http://schemas.openxmlformats.org/officeDocument/2006/relationships/slideMaster" Target="../slideMasters/slideMaster1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png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.png"/><Relationship Id="rId4" Type="http://schemas.openxmlformats.org/officeDocument/2006/relationships/image" Target="../media/image3.png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.png"/><Relationship Id="rId4" Type="http://schemas.openxmlformats.org/officeDocument/2006/relationships/image" Target="../media/image3.png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png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png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png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EBCBA0E3-8F12-DE02-7156-ADAF19303223}"/>
              </a:ext>
            </a:extLst>
          </p:cNvPr>
          <p:cNvSpPr/>
          <p:nvPr/>
        </p:nvSpPr>
        <p:spPr>
          <a:xfrm>
            <a:off x="0" y="6728728"/>
            <a:ext cx="12192000" cy="203201"/>
          </a:xfrm>
          <a:prstGeom prst="rect">
            <a:avLst/>
          </a:prstGeom>
          <a:solidFill>
            <a:srgbClr val="10964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46250B61-CA87-D44C-E6B5-186384B3458D}"/>
              </a:ext>
            </a:extLst>
          </p:cNvPr>
          <p:cNvCxnSpPr/>
          <p:nvPr/>
        </p:nvCxnSpPr>
        <p:spPr>
          <a:xfrm>
            <a:off x="518160" y="1264888"/>
            <a:ext cx="11155680" cy="0"/>
          </a:xfrm>
          <a:prstGeom prst="line">
            <a:avLst/>
          </a:prstGeom>
          <a:ln w="50800">
            <a:solidFill>
              <a:srgbClr val="10964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 Placeholder 3">
            <a:extLst>
              <a:ext uri="{FF2B5EF4-FFF2-40B4-BE49-F238E27FC236}">
                <a16:creationId xmlns:a16="http://schemas.microsoft.com/office/drawing/2014/main" id="{26F47D77-FD51-B78E-9697-A18E25F06BD7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521601" y="4953232"/>
            <a:ext cx="2974848" cy="521208"/>
          </a:xfrm>
          <a:prstGeom prst="rect">
            <a:avLst/>
          </a:prstGeom>
        </p:spPr>
        <p:txBody>
          <a:bodyPr anchor="b"/>
          <a:lstStyle>
            <a:lvl1pPr marL="0" indent="0" algn="l">
              <a:buNone/>
              <a:defRPr b="1"/>
            </a:lvl1pPr>
          </a:lstStyle>
          <a:p>
            <a:pPr lvl="0"/>
            <a:r>
              <a:rPr lang="en-US" dirty="0"/>
              <a:t>Workshop #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5AF7597B-B4C3-7115-0885-E06823DFB06C}"/>
              </a:ext>
            </a:extLst>
          </p:cNvPr>
          <p:cNvCxnSpPr/>
          <p:nvPr/>
        </p:nvCxnSpPr>
        <p:spPr>
          <a:xfrm>
            <a:off x="436228" y="5941994"/>
            <a:ext cx="11150779" cy="0"/>
          </a:xfrm>
          <a:prstGeom prst="line">
            <a:avLst/>
          </a:prstGeom>
          <a:ln w="50800">
            <a:solidFill>
              <a:srgbClr val="10964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id="{7D22B602-52E4-D036-0446-3B946A8D8CCA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160" y="279657"/>
            <a:ext cx="1920240" cy="886664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8996AA8A-C5F1-70B6-7FC7-86027380F1F1}"/>
              </a:ext>
            </a:extLst>
          </p:cNvPr>
          <p:cNvSpPr txBox="1"/>
          <p:nvPr/>
        </p:nvSpPr>
        <p:spPr>
          <a:xfrm>
            <a:off x="9525001" y="6151452"/>
            <a:ext cx="2057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dirty="0"/>
              <a:t>Version 3.0</a:t>
            </a:r>
          </a:p>
        </p:txBody>
      </p:sp>
      <p:pic>
        <p:nvPicPr>
          <p:cNvPr id="2" name="Picture 9">
            <a:extLst>
              <a:ext uri="{FF2B5EF4-FFF2-40B4-BE49-F238E27FC236}">
                <a16:creationId xmlns:a16="http://schemas.microsoft.com/office/drawing/2014/main" id="{E0708393-B392-61EE-F300-24A516E553C8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 bwMode="auto">
          <a:xfrm>
            <a:off x="7235207" y="1550094"/>
            <a:ext cx="4438633" cy="41052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9">
            <a:extLst>
              <a:ext uri="{FF2B5EF4-FFF2-40B4-BE49-F238E27FC236}">
                <a16:creationId xmlns:a16="http://schemas.microsoft.com/office/drawing/2014/main" id="{B1D25929-50BD-729F-8087-0BB3443D81F6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 bwMode="auto">
          <a:xfrm>
            <a:off x="7235207" y="1550094"/>
            <a:ext cx="4438633" cy="41052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E87B50E4-BB88-E53A-B429-2E2B9E6C2786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518160" y="2110490"/>
            <a:ext cx="7607300" cy="158853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5400">
                <a:latin typeface="+mj-lt"/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46D4176-B6D4-41B7-48C2-0936CA83333B}"/>
              </a:ext>
            </a:extLst>
          </p:cNvPr>
          <p:cNvSpPr txBox="1"/>
          <p:nvPr/>
        </p:nvSpPr>
        <p:spPr>
          <a:xfrm>
            <a:off x="520953" y="3105834"/>
            <a:ext cx="645133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i="1" dirty="0">
                <a:solidFill>
                  <a:srgbClr val="109648"/>
                </a:solidFill>
                <a:latin typeface="Franklin Gothic Medium" panose="020B0603020102020204" pitchFamily="34" charset="0"/>
              </a:rPr>
              <a:t>Using a One Health Approach</a:t>
            </a:r>
            <a:endParaRPr kumimoji="0" lang="en-US" sz="3600" b="0" i="1" u="none" strike="noStrike" kern="1200" cap="none" spc="0" normalizeH="0" baseline="0" noProof="0" dirty="0">
              <a:ln>
                <a:noFill/>
              </a:ln>
              <a:solidFill>
                <a:srgbClr val="109648"/>
              </a:solidFill>
              <a:effectLst/>
              <a:uLnTx/>
              <a:uFillTx/>
              <a:latin typeface="Franklin Gothic Medium" panose="020B0603020102020204" pitchFamily="34" charset="0"/>
              <a:ea typeface="+mn-ea"/>
              <a:cs typeface="+mn-cs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42D8E6C-6D51-4729-C637-F427A7A2C38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230534" y="279657"/>
            <a:ext cx="1443306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0656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bjectiv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4" descr="Objectives Icon">
            <a:extLst>
              <a:ext uri="{FF2B5EF4-FFF2-40B4-BE49-F238E27FC236}">
                <a16:creationId xmlns:a16="http://schemas.microsoft.com/office/drawing/2014/main" id="{9147A5A8-D92D-B4E5-3D7F-A0589E45F77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83960" y="146159"/>
            <a:ext cx="939679" cy="8951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Content Placeholder 3">
            <a:extLst>
              <a:ext uri="{FF2B5EF4-FFF2-40B4-BE49-F238E27FC236}">
                <a16:creationId xmlns:a16="http://schemas.microsoft.com/office/drawing/2014/main" id="{2033EF92-E4D5-4276-7551-AF1D3EC82CA0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838200" y="1478857"/>
            <a:ext cx="10515600" cy="4639309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Font typeface="Arial" panose="020B0604020202020204" pitchFamily="34" charset="0"/>
              <a:buNone/>
              <a:defRPr b="1"/>
            </a:lvl1pPr>
            <a:lvl2pPr marL="6858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Wingdings" panose="05000000000000000000" pitchFamily="2" charset="2"/>
              <a:buChar char="§"/>
              <a:defRPr/>
            </a:lvl2pPr>
            <a:lvl3pPr marL="11430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‒"/>
              <a:defRPr/>
            </a:lvl3pPr>
            <a:lvl4pPr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defRPr/>
            </a:lvl4pPr>
            <a:lvl5pPr marL="20574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‒"/>
              <a:defRPr/>
            </a:lvl5pPr>
            <a:lvl6pPr marL="25146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»"/>
              <a:defRPr/>
            </a:lvl6pPr>
          </a:lstStyle>
          <a:p>
            <a:pPr lvl="0"/>
            <a:r>
              <a:rPr lang="en-US" dirty="0"/>
              <a:t>At the end of this lesson, you will be able to: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Level 0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lvl="0"/>
            <a:endParaRPr lang="en-US" dirty="0"/>
          </a:p>
          <a:p>
            <a:pPr lvl="0"/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7B58EC7-7629-12D9-5DBF-658FA277F825}"/>
              </a:ext>
            </a:extLst>
          </p:cNvPr>
          <p:cNvSpPr/>
          <p:nvPr/>
        </p:nvSpPr>
        <p:spPr>
          <a:xfrm>
            <a:off x="10868596" y="6356350"/>
            <a:ext cx="1315453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217191D-AC48-87D0-3F3C-093BBAE15283}"/>
              </a:ext>
            </a:extLst>
          </p:cNvPr>
          <p:cNvSpPr txBox="1"/>
          <p:nvPr/>
        </p:nvSpPr>
        <p:spPr>
          <a:xfrm>
            <a:off x="838200" y="422510"/>
            <a:ext cx="10515600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sz="4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Franklin Gothic Medium"/>
                <a:ea typeface="+mj-ea"/>
                <a:cs typeface="+mj-cs"/>
              </a:rPr>
              <a:t>Learning Objectives</a:t>
            </a:r>
            <a:endParaRPr lang="en-US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337A0136-1B03-6099-5C05-5070F1722097}"/>
              </a:ext>
            </a:extLst>
          </p:cNvPr>
          <p:cNvSpPr/>
          <p:nvPr/>
        </p:nvSpPr>
        <p:spPr>
          <a:xfrm>
            <a:off x="9552563" y="6356350"/>
            <a:ext cx="2560320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D51EB89-001E-3414-9EB4-98FE341421D0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22808" y="6330789"/>
            <a:ext cx="1097280" cy="505373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43EB989F-1171-345A-294E-8AB6BC87E5B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57248" y="6241802"/>
            <a:ext cx="938147" cy="594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36433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Objectives_Portugue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4" descr="Objectives Icon">
            <a:extLst>
              <a:ext uri="{FF2B5EF4-FFF2-40B4-BE49-F238E27FC236}">
                <a16:creationId xmlns:a16="http://schemas.microsoft.com/office/drawing/2014/main" id="{9147A5A8-D92D-B4E5-3D7F-A0589E45F77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83960" y="146159"/>
            <a:ext cx="939679" cy="8951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Content Placeholder 3">
            <a:extLst>
              <a:ext uri="{FF2B5EF4-FFF2-40B4-BE49-F238E27FC236}">
                <a16:creationId xmlns:a16="http://schemas.microsoft.com/office/drawing/2014/main" id="{2033EF92-E4D5-4276-7551-AF1D3EC82CA0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838200" y="1478857"/>
            <a:ext cx="10515600" cy="4639309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Font typeface="Arial" panose="020B0604020202020204" pitchFamily="34" charset="0"/>
              <a:buNone/>
              <a:defRPr b="1"/>
            </a:lvl1pPr>
            <a:lvl2pPr marL="6858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Wingdings" panose="05000000000000000000" pitchFamily="2" charset="2"/>
              <a:buChar char="§"/>
              <a:defRPr/>
            </a:lvl2pPr>
            <a:lvl3pPr marL="11430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‒"/>
              <a:defRPr/>
            </a:lvl3pPr>
            <a:lvl4pPr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defRPr/>
            </a:lvl4pPr>
            <a:lvl5pPr marL="20574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‒"/>
              <a:defRPr/>
            </a:lvl5pPr>
            <a:lvl6pPr marL="25146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»"/>
              <a:defRPr/>
            </a:lvl6pPr>
          </a:lstStyle>
          <a:p>
            <a:pPr lvl="0"/>
            <a:r>
              <a:rPr lang="en-US"/>
              <a:t>At the end of this lesson, you will be able to: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Level 0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2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lvl="0"/>
            <a:endParaRPr lang="en-US"/>
          </a:p>
          <a:p>
            <a:pPr lvl="0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7B58EC7-7629-12D9-5DBF-658FA277F825}"/>
              </a:ext>
            </a:extLst>
          </p:cNvPr>
          <p:cNvSpPr/>
          <p:nvPr/>
        </p:nvSpPr>
        <p:spPr>
          <a:xfrm>
            <a:off x="10868596" y="6356350"/>
            <a:ext cx="1315453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217191D-AC48-87D0-3F3C-093BBAE15283}"/>
              </a:ext>
            </a:extLst>
          </p:cNvPr>
          <p:cNvSpPr txBox="1"/>
          <p:nvPr/>
        </p:nvSpPr>
        <p:spPr>
          <a:xfrm>
            <a:off x="838200" y="422510"/>
            <a:ext cx="10515600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sz="44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Franklin Gothic Medium"/>
                <a:ea typeface="+mj-ea"/>
                <a:cs typeface="+mj-cs"/>
              </a:rPr>
              <a:t>Objectivos</a:t>
            </a:r>
            <a:r>
              <a:rPr kumimoji="0" lang="en-US" sz="4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Franklin Gothic Medium"/>
                <a:ea typeface="+mj-ea"/>
                <a:cs typeface="+mj-cs"/>
              </a:rPr>
              <a:t> de </a:t>
            </a:r>
            <a:r>
              <a:rPr kumimoji="0" lang="en-US" sz="44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Franklin Gothic Medium"/>
                <a:ea typeface="+mj-ea"/>
                <a:cs typeface="+mj-cs"/>
              </a:rPr>
              <a:t>aprendizagem</a:t>
            </a:r>
            <a:endParaRPr lang="en-US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337A0136-1B03-6099-5C05-5070F1722097}"/>
              </a:ext>
            </a:extLst>
          </p:cNvPr>
          <p:cNvSpPr/>
          <p:nvPr/>
        </p:nvSpPr>
        <p:spPr>
          <a:xfrm>
            <a:off x="9552563" y="6356350"/>
            <a:ext cx="2560320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D51EB89-001E-3414-9EB4-98FE341421D0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22808" y="6330789"/>
            <a:ext cx="1097280" cy="505373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43EB989F-1171-345A-294E-8AB6BC87E5B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57248" y="6241802"/>
            <a:ext cx="938147" cy="594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390348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urveillance Cyc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extBox 26">
            <a:extLst>
              <a:ext uri="{FF2B5EF4-FFF2-40B4-BE49-F238E27FC236}">
                <a16:creationId xmlns:a16="http://schemas.microsoft.com/office/drawing/2014/main" id="{C4E0B380-D1A2-CAC7-1336-0F66821A755B}"/>
              </a:ext>
            </a:extLst>
          </p:cNvPr>
          <p:cNvSpPr txBox="1"/>
          <p:nvPr/>
        </p:nvSpPr>
        <p:spPr>
          <a:xfrm>
            <a:off x="838200" y="422510"/>
            <a:ext cx="10515600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sz="4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Franklin Gothic Medium"/>
                <a:ea typeface="+mj-ea"/>
                <a:cs typeface="+mj-cs"/>
              </a:rPr>
              <a:t>Public Health Surveillance Cycle</a:t>
            </a:r>
            <a:endParaRPr lang="en-US" dirty="0"/>
          </a:p>
        </p:txBody>
      </p:sp>
      <p:graphicFrame>
        <p:nvGraphicFramePr>
          <p:cNvPr id="23" name="Diagram 22">
            <a:extLst>
              <a:ext uri="{FF2B5EF4-FFF2-40B4-BE49-F238E27FC236}">
                <a16:creationId xmlns:a16="http://schemas.microsoft.com/office/drawing/2014/main" id="{6A1551D6-1F43-EA83-79C8-B30499B3428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846529144"/>
              </p:ext>
            </p:extLst>
          </p:nvPr>
        </p:nvGraphicFramePr>
        <p:xfrm>
          <a:off x="1231106" y="1557036"/>
          <a:ext cx="9729788" cy="492948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Rectangle 1">
            <a:extLst>
              <a:ext uri="{FF2B5EF4-FFF2-40B4-BE49-F238E27FC236}">
                <a16:creationId xmlns:a16="http://schemas.microsoft.com/office/drawing/2014/main" id="{E1E58719-FE18-0CDF-A0D4-9454D66D905A}"/>
              </a:ext>
            </a:extLst>
          </p:cNvPr>
          <p:cNvSpPr/>
          <p:nvPr/>
        </p:nvSpPr>
        <p:spPr>
          <a:xfrm>
            <a:off x="10868596" y="6356350"/>
            <a:ext cx="1315453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FE666BCF-E3C3-DC5C-2E21-E09A6F284ED7}"/>
              </a:ext>
            </a:extLst>
          </p:cNvPr>
          <p:cNvSpPr/>
          <p:nvPr/>
        </p:nvSpPr>
        <p:spPr>
          <a:xfrm>
            <a:off x="9552563" y="6356350"/>
            <a:ext cx="2560320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E872132-9FA7-1ADF-009C-44307E893E50}"/>
              </a:ext>
            </a:extLst>
          </p:cNvPr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22808" y="6330789"/>
            <a:ext cx="1097280" cy="505373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AE5D55F9-E597-D539-E999-29BBB1119D30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1057248" y="6241802"/>
            <a:ext cx="938147" cy="594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01240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Surveillance Cycle_Portugue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extBox 26">
            <a:extLst>
              <a:ext uri="{FF2B5EF4-FFF2-40B4-BE49-F238E27FC236}">
                <a16:creationId xmlns:a16="http://schemas.microsoft.com/office/drawing/2014/main" id="{C4E0B380-D1A2-CAC7-1336-0F66821A755B}"/>
              </a:ext>
            </a:extLst>
          </p:cNvPr>
          <p:cNvSpPr txBox="1"/>
          <p:nvPr/>
        </p:nvSpPr>
        <p:spPr>
          <a:xfrm>
            <a:off x="838200" y="422510"/>
            <a:ext cx="10515600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pt-BR" sz="4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Franklin Gothic Medium"/>
                <a:ea typeface="+mj-ea"/>
                <a:cs typeface="+mj-cs"/>
              </a:rPr>
              <a:t>Ciclo de Vigilância da Saúde Pública</a:t>
            </a:r>
            <a:endParaRPr lang="en-US" sz="4400" dirty="0"/>
          </a:p>
        </p:txBody>
      </p:sp>
      <p:graphicFrame>
        <p:nvGraphicFramePr>
          <p:cNvPr id="23" name="Diagram 22">
            <a:extLst>
              <a:ext uri="{FF2B5EF4-FFF2-40B4-BE49-F238E27FC236}">
                <a16:creationId xmlns:a16="http://schemas.microsoft.com/office/drawing/2014/main" id="{6A1551D6-1F43-EA83-79C8-B30499B3428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472191765"/>
              </p:ext>
            </p:extLst>
          </p:nvPr>
        </p:nvGraphicFramePr>
        <p:xfrm>
          <a:off x="1231106" y="1557036"/>
          <a:ext cx="9729788" cy="492948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Rectangle 1">
            <a:extLst>
              <a:ext uri="{FF2B5EF4-FFF2-40B4-BE49-F238E27FC236}">
                <a16:creationId xmlns:a16="http://schemas.microsoft.com/office/drawing/2014/main" id="{E1E58719-FE18-0CDF-A0D4-9454D66D905A}"/>
              </a:ext>
            </a:extLst>
          </p:cNvPr>
          <p:cNvSpPr/>
          <p:nvPr/>
        </p:nvSpPr>
        <p:spPr>
          <a:xfrm>
            <a:off x="10868596" y="6356350"/>
            <a:ext cx="1315453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FE666BCF-E3C3-DC5C-2E21-E09A6F284ED7}"/>
              </a:ext>
            </a:extLst>
          </p:cNvPr>
          <p:cNvSpPr/>
          <p:nvPr/>
        </p:nvSpPr>
        <p:spPr>
          <a:xfrm>
            <a:off x="9552563" y="6356350"/>
            <a:ext cx="2560320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E872132-9FA7-1ADF-009C-44307E893E50}"/>
              </a:ext>
            </a:extLst>
          </p:cNvPr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22808" y="6330789"/>
            <a:ext cx="1097280" cy="505373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AE5D55F9-E597-D539-E999-29BBB1119D30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1057248" y="6241802"/>
            <a:ext cx="938147" cy="594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390929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urveillance Cycle + Monito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extBox 26">
            <a:extLst>
              <a:ext uri="{FF2B5EF4-FFF2-40B4-BE49-F238E27FC236}">
                <a16:creationId xmlns:a16="http://schemas.microsoft.com/office/drawing/2014/main" id="{C4E0B380-D1A2-CAC7-1336-0F66821A755B}"/>
              </a:ext>
            </a:extLst>
          </p:cNvPr>
          <p:cNvSpPr txBox="1"/>
          <p:nvPr/>
        </p:nvSpPr>
        <p:spPr>
          <a:xfrm>
            <a:off x="838200" y="422510"/>
            <a:ext cx="10515600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pt-BR" sz="4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Franklin Gothic Medium"/>
                <a:ea typeface="+mj-ea"/>
                <a:cs typeface="+mj-cs"/>
              </a:rPr>
              <a:t>Ciclo de Vigilância em Saúde Pública</a:t>
            </a:r>
            <a:endParaRPr lang="en-US" dirty="0"/>
          </a:p>
        </p:txBody>
      </p:sp>
      <p:sp>
        <p:nvSpPr>
          <p:cNvPr id="2" name="Oval 1">
            <a:extLst>
              <a:ext uri="{FF2B5EF4-FFF2-40B4-BE49-F238E27FC236}">
                <a16:creationId xmlns:a16="http://schemas.microsoft.com/office/drawing/2014/main" id="{E23D2ABF-728A-467C-6FA1-7BB015B17884}"/>
              </a:ext>
            </a:extLst>
          </p:cNvPr>
          <p:cNvSpPr/>
          <p:nvPr/>
        </p:nvSpPr>
        <p:spPr>
          <a:xfrm>
            <a:off x="3057525" y="1857375"/>
            <a:ext cx="6486525" cy="4100513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3" name="Diagram 2">
            <a:extLst>
              <a:ext uri="{FF2B5EF4-FFF2-40B4-BE49-F238E27FC236}">
                <a16:creationId xmlns:a16="http://schemas.microsoft.com/office/drawing/2014/main" id="{E4A6CDBD-A351-C226-D96D-556605FFF6C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764155278"/>
              </p:ext>
            </p:extLst>
          </p:nvPr>
        </p:nvGraphicFramePr>
        <p:xfrm>
          <a:off x="1231106" y="1557036"/>
          <a:ext cx="9729788" cy="492948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4578A98A-64E7-0FDF-A653-4F41FAA35420}"/>
              </a:ext>
            </a:extLst>
          </p:cNvPr>
          <p:cNvSpPr txBox="1"/>
          <p:nvPr/>
        </p:nvSpPr>
        <p:spPr>
          <a:xfrm>
            <a:off x="3561347" y="3353633"/>
            <a:ext cx="5438273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600" b="1" dirty="0">
                <a:solidFill>
                  <a:srgbClr val="00943B"/>
                </a:solidFill>
                <a:latin typeface="+mn-lt"/>
              </a:rPr>
              <a:t>MONITORAR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16A95945-1B4F-18A0-3591-216AE73B49D2}"/>
              </a:ext>
            </a:extLst>
          </p:cNvPr>
          <p:cNvSpPr/>
          <p:nvPr/>
        </p:nvSpPr>
        <p:spPr>
          <a:xfrm>
            <a:off x="10868596" y="6356350"/>
            <a:ext cx="1315453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11FA2A8-4F58-8C97-B6A6-7AD9C4742C16}"/>
              </a:ext>
            </a:extLst>
          </p:cNvPr>
          <p:cNvSpPr/>
          <p:nvPr/>
        </p:nvSpPr>
        <p:spPr>
          <a:xfrm>
            <a:off x="9552563" y="6356350"/>
            <a:ext cx="2560320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D18A9FF-D000-A272-6125-FC21A3FDE535}"/>
              </a:ext>
            </a:extLst>
          </p:cNvPr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22808" y="6330789"/>
            <a:ext cx="1097280" cy="50537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A7F95D9B-CFED-7F08-7896-E2D9DAE99B80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1057248" y="6241802"/>
            <a:ext cx="938147" cy="594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547657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Surveillance Cycle + Monitor Portugue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extBox 26">
            <a:extLst>
              <a:ext uri="{FF2B5EF4-FFF2-40B4-BE49-F238E27FC236}">
                <a16:creationId xmlns:a16="http://schemas.microsoft.com/office/drawing/2014/main" id="{C4E0B380-D1A2-CAC7-1336-0F66821A755B}"/>
              </a:ext>
            </a:extLst>
          </p:cNvPr>
          <p:cNvSpPr txBox="1"/>
          <p:nvPr/>
        </p:nvSpPr>
        <p:spPr>
          <a:xfrm>
            <a:off x="838200" y="422510"/>
            <a:ext cx="10515600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pt-BR" sz="4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Franklin Gothic Medium"/>
                <a:ea typeface="+mj-ea"/>
                <a:cs typeface="+mj-cs"/>
              </a:rPr>
              <a:t>Ciclo de Vigilância em Saúde Pública</a:t>
            </a:r>
            <a:endParaRPr lang="en-US" dirty="0"/>
          </a:p>
        </p:txBody>
      </p:sp>
      <p:sp>
        <p:nvSpPr>
          <p:cNvPr id="2" name="Oval 1">
            <a:extLst>
              <a:ext uri="{FF2B5EF4-FFF2-40B4-BE49-F238E27FC236}">
                <a16:creationId xmlns:a16="http://schemas.microsoft.com/office/drawing/2014/main" id="{E23D2ABF-728A-467C-6FA1-7BB015B17884}"/>
              </a:ext>
            </a:extLst>
          </p:cNvPr>
          <p:cNvSpPr/>
          <p:nvPr/>
        </p:nvSpPr>
        <p:spPr>
          <a:xfrm>
            <a:off x="3057525" y="1857375"/>
            <a:ext cx="6486525" cy="4100513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3" name="Diagram 2">
            <a:extLst>
              <a:ext uri="{FF2B5EF4-FFF2-40B4-BE49-F238E27FC236}">
                <a16:creationId xmlns:a16="http://schemas.microsoft.com/office/drawing/2014/main" id="{E4A6CDBD-A351-C226-D96D-556605FFF6C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191096536"/>
              </p:ext>
            </p:extLst>
          </p:nvPr>
        </p:nvGraphicFramePr>
        <p:xfrm>
          <a:off x="1231106" y="1557036"/>
          <a:ext cx="9729788" cy="492948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4578A98A-64E7-0FDF-A653-4F41FAA35420}"/>
              </a:ext>
            </a:extLst>
          </p:cNvPr>
          <p:cNvSpPr txBox="1"/>
          <p:nvPr/>
        </p:nvSpPr>
        <p:spPr>
          <a:xfrm>
            <a:off x="3561348" y="3353633"/>
            <a:ext cx="534202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600" b="1" dirty="0">
                <a:solidFill>
                  <a:srgbClr val="00943B"/>
                </a:solidFill>
                <a:latin typeface="+mn-lt"/>
              </a:rPr>
              <a:t>MONITORAR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16A95945-1B4F-18A0-3591-216AE73B49D2}"/>
              </a:ext>
            </a:extLst>
          </p:cNvPr>
          <p:cNvSpPr/>
          <p:nvPr/>
        </p:nvSpPr>
        <p:spPr>
          <a:xfrm>
            <a:off x="10868596" y="6356350"/>
            <a:ext cx="1315453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11FA2A8-4F58-8C97-B6A6-7AD9C4742C16}"/>
              </a:ext>
            </a:extLst>
          </p:cNvPr>
          <p:cNvSpPr/>
          <p:nvPr/>
        </p:nvSpPr>
        <p:spPr>
          <a:xfrm>
            <a:off x="9552563" y="6356350"/>
            <a:ext cx="2560320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D18A9FF-D000-A272-6125-FC21A3FDE535}"/>
              </a:ext>
            </a:extLst>
          </p:cNvPr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22808" y="6330789"/>
            <a:ext cx="1097280" cy="50537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A7F95D9B-CFED-7F08-7896-E2D9DAE99B80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1057248" y="6241802"/>
            <a:ext cx="938147" cy="594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124193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scovery_Dialog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5" descr="Discovery Dialogue ">
            <a:extLst>
              <a:ext uri="{FF2B5EF4-FFF2-40B4-BE49-F238E27FC236}">
                <a16:creationId xmlns:a16="http://schemas.microsoft.com/office/drawing/2014/main" id="{CDFA0117-4129-C330-FEBE-24C8668D613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83961" y="146159"/>
            <a:ext cx="939678" cy="9396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itle 1">
            <a:extLst>
              <a:ext uri="{FF2B5EF4-FFF2-40B4-BE49-F238E27FC236}">
                <a16:creationId xmlns:a16="http://schemas.microsoft.com/office/drawing/2014/main" id="{94AE688D-D5E1-F6F4-EACC-630908F1B2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57200"/>
            <a:ext cx="9752215" cy="8001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Content Placeholder 3">
            <a:extLst>
              <a:ext uri="{FF2B5EF4-FFF2-40B4-BE49-F238E27FC236}">
                <a16:creationId xmlns:a16="http://schemas.microsoft.com/office/drawing/2014/main" id="{BE3BCCD1-CBDB-B768-424C-657C82067548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838200" y="1478857"/>
            <a:ext cx="10515600" cy="4639309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defRPr/>
            </a:lvl1pPr>
            <a:lvl2pPr marL="6858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Wingdings" panose="05000000000000000000" pitchFamily="2" charset="2"/>
              <a:buChar char="§"/>
              <a:defRPr/>
            </a:lvl2pPr>
            <a:lvl3pPr marL="11430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‒"/>
              <a:defRPr/>
            </a:lvl3pPr>
            <a:lvl4pPr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defRPr/>
            </a:lvl4pPr>
            <a:lvl5pPr marL="20574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‒"/>
              <a:defRPr/>
            </a:lvl5pPr>
            <a:lvl6pPr marL="25146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»"/>
              <a:defRPr/>
            </a:lvl6pPr>
          </a:lstStyle>
          <a:p>
            <a:pPr lvl="0"/>
            <a:r>
              <a:rPr lang="en-US" dirty="0"/>
              <a:t>Level 0</a:t>
            </a:r>
          </a:p>
          <a:p>
            <a:pPr lvl="1"/>
            <a:r>
              <a:rPr lang="en-US" dirty="0"/>
              <a:t>Level 1</a:t>
            </a:r>
          </a:p>
          <a:p>
            <a:pPr lvl="2"/>
            <a:r>
              <a:rPr lang="en-US" dirty="0"/>
              <a:t>Level 2</a:t>
            </a:r>
          </a:p>
          <a:p>
            <a:pPr lvl="3"/>
            <a:r>
              <a:rPr lang="en-US" dirty="0"/>
              <a:t>Level 3</a:t>
            </a:r>
          </a:p>
          <a:p>
            <a:pPr lvl="4"/>
            <a:r>
              <a:rPr lang="en-US" dirty="0"/>
              <a:t>Level 4</a:t>
            </a:r>
          </a:p>
          <a:p>
            <a:pPr lvl="5"/>
            <a:r>
              <a:rPr lang="en-US" dirty="0"/>
              <a:t>Level 5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F0310963-AC01-4579-B570-C8CE6E846F94}"/>
              </a:ext>
            </a:extLst>
          </p:cNvPr>
          <p:cNvSpPr/>
          <p:nvPr/>
        </p:nvSpPr>
        <p:spPr>
          <a:xfrm>
            <a:off x="10868596" y="6356350"/>
            <a:ext cx="1315453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B5FD2873-8152-A97C-05E1-5BAA30214544}"/>
              </a:ext>
            </a:extLst>
          </p:cNvPr>
          <p:cNvSpPr/>
          <p:nvPr/>
        </p:nvSpPr>
        <p:spPr>
          <a:xfrm>
            <a:off x="9552563" y="6356350"/>
            <a:ext cx="2560320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16F905B-FA46-9E15-5E84-F20DBC57262B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22808" y="6330789"/>
            <a:ext cx="1097280" cy="505373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83489529-E55F-B5D2-2D02-64FE512A515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57248" y="6241802"/>
            <a:ext cx="938147" cy="594360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71FAD0E9-A6F9-763E-94CF-9BCFA962B77B}"/>
              </a:ext>
            </a:extLst>
          </p:cNvPr>
          <p:cNvSpPr/>
          <p:nvPr userDrawn="1"/>
        </p:nvSpPr>
        <p:spPr>
          <a:xfrm>
            <a:off x="9552563" y="6356350"/>
            <a:ext cx="2560320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97F8D19-BF0C-922E-442C-176A4CAEC734}"/>
              </a:ext>
            </a:extLst>
          </p:cNvPr>
          <p:cNvSpPr/>
          <p:nvPr userDrawn="1"/>
        </p:nvSpPr>
        <p:spPr>
          <a:xfrm>
            <a:off x="10868596" y="6356350"/>
            <a:ext cx="1315453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7A053388-30BF-D1DE-8EFE-44EFFC788537}"/>
              </a:ext>
            </a:extLst>
          </p:cNvPr>
          <p:cNvPicPr/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22808" y="6330789"/>
            <a:ext cx="1097280" cy="505373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489C42C0-ED99-2883-970E-BE9627FBC6A7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1057248" y="6241802"/>
            <a:ext cx="938147" cy="594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194735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scovery_Dialog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5" descr="Discovery Dialogue ">
            <a:extLst>
              <a:ext uri="{FF2B5EF4-FFF2-40B4-BE49-F238E27FC236}">
                <a16:creationId xmlns:a16="http://schemas.microsoft.com/office/drawing/2014/main" id="{CDFA0117-4129-C330-FEBE-24C8668D613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83961" y="146159"/>
            <a:ext cx="939678" cy="9396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itle 1">
            <a:extLst>
              <a:ext uri="{FF2B5EF4-FFF2-40B4-BE49-F238E27FC236}">
                <a16:creationId xmlns:a16="http://schemas.microsoft.com/office/drawing/2014/main" id="{94AE688D-D5E1-F6F4-EACC-630908F1B2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47675"/>
            <a:ext cx="9752215" cy="800100"/>
          </a:xfrm>
          <a:prstGeom prst="rect">
            <a:avLst/>
          </a:prstGeom>
          <a:solidFill>
            <a:srgbClr val="E7C2F6"/>
          </a:solidFill>
          <a:ln>
            <a:noFill/>
          </a:ln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Content Placeholder 3">
            <a:extLst>
              <a:ext uri="{FF2B5EF4-FFF2-40B4-BE49-F238E27FC236}">
                <a16:creationId xmlns:a16="http://schemas.microsoft.com/office/drawing/2014/main" id="{BE3BCCD1-CBDB-B768-424C-657C82067548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838200" y="1478857"/>
            <a:ext cx="10515600" cy="4639309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defRPr/>
            </a:lvl1pPr>
            <a:lvl2pPr marL="6858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Wingdings" panose="05000000000000000000" pitchFamily="2" charset="2"/>
              <a:buChar char="§"/>
              <a:defRPr/>
            </a:lvl2pPr>
            <a:lvl3pPr marL="11430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‒"/>
              <a:defRPr/>
            </a:lvl3pPr>
            <a:lvl4pPr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defRPr/>
            </a:lvl4pPr>
            <a:lvl5pPr marL="20574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‒"/>
              <a:defRPr/>
            </a:lvl5pPr>
            <a:lvl6pPr marL="25146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»"/>
              <a:defRPr/>
            </a:lvl6pPr>
          </a:lstStyle>
          <a:p>
            <a:pPr lvl="0"/>
            <a:r>
              <a:rPr lang="en-US" dirty="0"/>
              <a:t>Level 0</a:t>
            </a:r>
          </a:p>
          <a:p>
            <a:pPr lvl="1"/>
            <a:r>
              <a:rPr lang="en-US" dirty="0"/>
              <a:t>Level 1</a:t>
            </a:r>
          </a:p>
          <a:p>
            <a:pPr lvl="2"/>
            <a:r>
              <a:rPr lang="en-US" dirty="0"/>
              <a:t>Level 2</a:t>
            </a:r>
          </a:p>
          <a:p>
            <a:pPr lvl="3"/>
            <a:r>
              <a:rPr lang="en-US" dirty="0"/>
              <a:t>Level 3</a:t>
            </a:r>
          </a:p>
          <a:p>
            <a:pPr lvl="4"/>
            <a:r>
              <a:rPr lang="en-US" dirty="0"/>
              <a:t>Level 4</a:t>
            </a:r>
          </a:p>
          <a:p>
            <a:pPr lvl="5"/>
            <a:r>
              <a:rPr lang="en-US" dirty="0"/>
              <a:t>Level 5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873DDE5-43DB-6819-60A1-F3D03D0BB970}"/>
              </a:ext>
            </a:extLst>
          </p:cNvPr>
          <p:cNvSpPr/>
          <p:nvPr/>
        </p:nvSpPr>
        <p:spPr>
          <a:xfrm>
            <a:off x="10868596" y="6356350"/>
            <a:ext cx="1315453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C3E91E8D-034D-93A4-BF8D-2AE79CF3689C}"/>
              </a:ext>
            </a:extLst>
          </p:cNvPr>
          <p:cNvSpPr/>
          <p:nvPr/>
        </p:nvSpPr>
        <p:spPr>
          <a:xfrm>
            <a:off x="9552563" y="6356350"/>
            <a:ext cx="2560320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B21F133-A657-4C3A-8C25-6EE6CF8F8125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22808" y="6330789"/>
            <a:ext cx="1097280" cy="505373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395A6E8D-7399-87ED-5775-F6B9EABC719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57248" y="6241802"/>
            <a:ext cx="938147" cy="594360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6A13B9CB-EDD8-849F-3626-73F4B78F03C0}"/>
              </a:ext>
            </a:extLst>
          </p:cNvPr>
          <p:cNvSpPr/>
          <p:nvPr userDrawn="1"/>
        </p:nvSpPr>
        <p:spPr>
          <a:xfrm>
            <a:off x="10868596" y="6356350"/>
            <a:ext cx="1315453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9EEB4CF9-DCF5-180F-7A0E-1BCFE3AC9219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1092831" y="6214006"/>
            <a:ext cx="938147" cy="594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37353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ctivi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0ED9B6-017E-8CE5-A472-13ACC530A5C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457200"/>
            <a:ext cx="9752215" cy="8001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Exercise X.XX</a:t>
            </a:r>
          </a:p>
        </p:txBody>
      </p:sp>
      <p:pic>
        <p:nvPicPr>
          <p:cNvPr id="9" name="Picture 7" descr="Activity Icon">
            <a:extLst>
              <a:ext uri="{FF2B5EF4-FFF2-40B4-BE49-F238E27FC236}">
                <a16:creationId xmlns:a16="http://schemas.microsoft.com/office/drawing/2014/main" id="{CC351CD5-5871-CC3F-EEC5-309B9ABF380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71575" y="146157"/>
            <a:ext cx="939679" cy="9396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7BC5F78B-F129-F09F-12E9-7055CEFAB7AA}"/>
              </a:ext>
            </a:extLst>
          </p:cNvPr>
          <p:cNvSpPr/>
          <p:nvPr/>
        </p:nvSpPr>
        <p:spPr>
          <a:xfrm>
            <a:off x="10868596" y="6356350"/>
            <a:ext cx="1315453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F5FD15B-5221-B042-3376-0C208EFC76B2}"/>
              </a:ext>
            </a:extLst>
          </p:cNvPr>
          <p:cNvSpPr txBox="1"/>
          <p:nvPr/>
        </p:nvSpPr>
        <p:spPr>
          <a:xfrm>
            <a:off x="1007013" y="2951946"/>
            <a:ext cx="10177974" cy="954107"/>
          </a:xfrm>
          <a:prstGeom prst="rect">
            <a:avLst/>
          </a:prstGeom>
          <a:noFill/>
          <a:ln w="38100">
            <a:solidFill>
              <a:srgbClr val="00140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800" dirty="0"/>
              <a:t>To complete the exercise, </a:t>
            </a:r>
          </a:p>
          <a:p>
            <a:pPr algn="ctr"/>
            <a:r>
              <a:rPr lang="en-US" sz="2800" dirty="0"/>
              <a:t>please turn to your Participant Exercise Book.</a:t>
            </a:r>
            <a:endParaRPr lang="en-US" sz="2800" strike="sngStrike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7FBA9CF-C98F-1F1B-D8B6-CBADD58EF832}"/>
              </a:ext>
            </a:extLst>
          </p:cNvPr>
          <p:cNvSpPr/>
          <p:nvPr/>
        </p:nvSpPr>
        <p:spPr>
          <a:xfrm>
            <a:off x="9552563" y="6356350"/>
            <a:ext cx="2560320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76D6A8C-B61F-6D09-4254-7FF12FB98C64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22808" y="6330789"/>
            <a:ext cx="1097280" cy="505373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83BC1284-77BC-F5D6-B3D6-86D806320FA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57248" y="6241802"/>
            <a:ext cx="938147" cy="594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669981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Activity_Portugue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0ED9B6-017E-8CE5-A472-13ACC530A5C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457200"/>
            <a:ext cx="9752215" cy="8001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Exercise X.XX</a:t>
            </a:r>
          </a:p>
        </p:txBody>
      </p:sp>
      <p:pic>
        <p:nvPicPr>
          <p:cNvPr id="9" name="Picture 7" descr="Activity Icon">
            <a:extLst>
              <a:ext uri="{FF2B5EF4-FFF2-40B4-BE49-F238E27FC236}">
                <a16:creationId xmlns:a16="http://schemas.microsoft.com/office/drawing/2014/main" id="{CC351CD5-5871-CC3F-EEC5-309B9ABF380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71575" y="146157"/>
            <a:ext cx="939679" cy="9396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7BC5F78B-F129-F09F-12E9-7055CEFAB7AA}"/>
              </a:ext>
            </a:extLst>
          </p:cNvPr>
          <p:cNvSpPr/>
          <p:nvPr/>
        </p:nvSpPr>
        <p:spPr>
          <a:xfrm>
            <a:off x="10868596" y="6356350"/>
            <a:ext cx="1315453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F5FD15B-5221-B042-3376-0C208EFC76B2}"/>
              </a:ext>
            </a:extLst>
          </p:cNvPr>
          <p:cNvSpPr txBox="1"/>
          <p:nvPr/>
        </p:nvSpPr>
        <p:spPr>
          <a:xfrm>
            <a:off x="1007013" y="2951946"/>
            <a:ext cx="10177974" cy="954107"/>
          </a:xfrm>
          <a:prstGeom prst="rect">
            <a:avLst/>
          </a:prstGeom>
          <a:noFill/>
          <a:ln w="38100">
            <a:solidFill>
              <a:srgbClr val="00140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pt-BR" sz="2800" dirty="0"/>
              <a:t>Para completar o exercício,consulte o seu Caderno de Exercícios do Participante.</a:t>
            </a:r>
            <a:endParaRPr lang="en-US" sz="2800" strike="sngStrike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7FBA9CF-C98F-1F1B-D8B6-CBADD58EF832}"/>
              </a:ext>
            </a:extLst>
          </p:cNvPr>
          <p:cNvSpPr/>
          <p:nvPr/>
        </p:nvSpPr>
        <p:spPr>
          <a:xfrm>
            <a:off x="9552563" y="6356350"/>
            <a:ext cx="2560320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76D6A8C-B61F-6D09-4254-7FF12FB98C64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22808" y="6330789"/>
            <a:ext cx="1097280" cy="505373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83BC1284-77BC-F5D6-B3D6-86D806320FA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57248" y="6241802"/>
            <a:ext cx="938147" cy="594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91050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EBCBA0E3-8F12-DE02-7156-ADAF19303223}"/>
              </a:ext>
            </a:extLst>
          </p:cNvPr>
          <p:cNvSpPr/>
          <p:nvPr/>
        </p:nvSpPr>
        <p:spPr>
          <a:xfrm>
            <a:off x="0" y="6728728"/>
            <a:ext cx="12192000" cy="203201"/>
          </a:xfrm>
          <a:prstGeom prst="rect">
            <a:avLst/>
          </a:prstGeom>
          <a:solidFill>
            <a:srgbClr val="10964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46250B61-CA87-D44C-E6B5-186384B3458D}"/>
              </a:ext>
            </a:extLst>
          </p:cNvPr>
          <p:cNvCxnSpPr/>
          <p:nvPr/>
        </p:nvCxnSpPr>
        <p:spPr>
          <a:xfrm>
            <a:off x="518160" y="1264888"/>
            <a:ext cx="11155680" cy="0"/>
          </a:xfrm>
          <a:prstGeom prst="line">
            <a:avLst/>
          </a:prstGeom>
          <a:ln w="50800">
            <a:solidFill>
              <a:srgbClr val="10964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5AF7597B-B4C3-7115-0885-E06823DFB06C}"/>
              </a:ext>
            </a:extLst>
          </p:cNvPr>
          <p:cNvCxnSpPr/>
          <p:nvPr/>
        </p:nvCxnSpPr>
        <p:spPr>
          <a:xfrm>
            <a:off x="436228" y="5941994"/>
            <a:ext cx="11150779" cy="0"/>
          </a:xfrm>
          <a:prstGeom prst="line">
            <a:avLst/>
          </a:prstGeom>
          <a:ln w="50800">
            <a:solidFill>
              <a:srgbClr val="10964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>
            <a:extLst>
              <a:ext uri="{FF2B5EF4-FFF2-40B4-BE49-F238E27FC236}">
                <a16:creationId xmlns:a16="http://schemas.microsoft.com/office/drawing/2014/main" id="{8996AA8A-C5F1-70B6-7FC7-86027380F1F1}"/>
              </a:ext>
            </a:extLst>
          </p:cNvPr>
          <p:cNvSpPr txBox="1"/>
          <p:nvPr/>
        </p:nvSpPr>
        <p:spPr>
          <a:xfrm>
            <a:off x="9525001" y="6151452"/>
            <a:ext cx="2057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dirty="0"/>
              <a:t>Version 3.0</a:t>
            </a:r>
          </a:p>
        </p:txBody>
      </p:sp>
      <p:pic>
        <p:nvPicPr>
          <p:cNvPr id="2" name="Picture 9">
            <a:extLst>
              <a:ext uri="{FF2B5EF4-FFF2-40B4-BE49-F238E27FC236}">
                <a16:creationId xmlns:a16="http://schemas.microsoft.com/office/drawing/2014/main" id="{E0708393-B392-61EE-F300-24A516E553C8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 bwMode="auto">
          <a:xfrm>
            <a:off x="7235207" y="1550094"/>
            <a:ext cx="4438633" cy="41052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9">
            <a:extLst>
              <a:ext uri="{FF2B5EF4-FFF2-40B4-BE49-F238E27FC236}">
                <a16:creationId xmlns:a16="http://schemas.microsoft.com/office/drawing/2014/main" id="{B1D25929-50BD-729F-8087-0BB3443D81F6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 bwMode="auto">
          <a:xfrm>
            <a:off x="7235207" y="1550094"/>
            <a:ext cx="4438633" cy="41052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C8E0E470-0C04-CD4C-666A-67502DF04E7C}"/>
              </a:ext>
            </a:extLst>
          </p:cNvPr>
          <p:cNvSpPr txBox="1"/>
          <p:nvPr/>
        </p:nvSpPr>
        <p:spPr>
          <a:xfrm>
            <a:off x="518160" y="3851013"/>
            <a:ext cx="645133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i="1" dirty="0">
                <a:solidFill>
                  <a:srgbClr val="109648"/>
                </a:solidFill>
                <a:latin typeface="Franklin Gothic Medium" panose="020B0603020102020204" pitchFamily="34" charset="0"/>
              </a:rPr>
              <a:t>Using a One Health Approach</a:t>
            </a:r>
            <a:endParaRPr kumimoji="0" lang="en-US" sz="3600" b="0" i="1" u="none" strike="noStrike" kern="1200" cap="none" spc="0" normalizeH="0" baseline="0" noProof="0" dirty="0">
              <a:ln>
                <a:noFill/>
              </a:ln>
              <a:solidFill>
                <a:srgbClr val="109648"/>
              </a:solidFill>
              <a:effectLst/>
              <a:uLnTx/>
              <a:uFillTx/>
              <a:latin typeface="Franklin Gothic Medium" panose="020B0603020102020204" pitchFamily="34" charset="0"/>
              <a:ea typeface="+mn-ea"/>
              <a:cs typeface="+mn-cs"/>
            </a:endParaRP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E87B50E4-BB88-E53A-B429-2E2B9E6C2786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518160" y="2110490"/>
            <a:ext cx="7607300" cy="158853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5400">
                <a:latin typeface="+mj-lt"/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14" name="Text Placeholder 3">
            <a:extLst>
              <a:ext uri="{FF2B5EF4-FFF2-40B4-BE49-F238E27FC236}">
                <a16:creationId xmlns:a16="http://schemas.microsoft.com/office/drawing/2014/main" id="{0A4CD0BD-F2A5-9DCC-DF01-52B7349057C5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521601" y="4953232"/>
            <a:ext cx="2974848" cy="521208"/>
          </a:xfrm>
          <a:prstGeom prst="rect">
            <a:avLst/>
          </a:prstGeom>
        </p:spPr>
        <p:txBody>
          <a:bodyPr anchor="b"/>
          <a:lstStyle>
            <a:lvl1pPr marL="0" indent="0" algn="l">
              <a:buNone/>
              <a:defRPr b="1"/>
            </a:lvl1pPr>
          </a:lstStyle>
          <a:p>
            <a:pPr lvl="0"/>
            <a:r>
              <a:rPr lang="en-US" dirty="0"/>
              <a:t>Workshop #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1029E049-DE89-B63F-B8F6-6A84D539278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30534" y="279657"/>
            <a:ext cx="1443306" cy="91440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5B8725D3-C7D0-0F7C-BF19-27163F73E385}"/>
              </a:ext>
            </a:extLst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160" y="279657"/>
            <a:ext cx="1920240" cy="8866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590200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ctivity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7" descr="Activity Icon">
            <a:extLst>
              <a:ext uri="{FF2B5EF4-FFF2-40B4-BE49-F238E27FC236}">
                <a16:creationId xmlns:a16="http://schemas.microsoft.com/office/drawing/2014/main" id="{CC351CD5-5871-CC3F-EEC5-309B9ABF380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71575" y="146157"/>
            <a:ext cx="939679" cy="9396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Content Placeholder 3">
            <a:extLst>
              <a:ext uri="{FF2B5EF4-FFF2-40B4-BE49-F238E27FC236}">
                <a16:creationId xmlns:a16="http://schemas.microsoft.com/office/drawing/2014/main" id="{7B8E4CD8-3493-B8DB-1C53-E586220D62BA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838200" y="1478857"/>
            <a:ext cx="10515600" cy="4639309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defRPr/>
            </a:lvl1pPr>
            <a:lvl2pPr marL="6858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Wingdings" panose="05000000000000000000" pitchFamily="2" charset="2"/>
              <a:buChar char="§"/>
              <a:defRPr/>
            </a:lvl2pPr>
            <a:lvl3pPr marL="11430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‒"/>
              <a:defRPr/>
            </a:lvl3pPr>
            <a:lvl4pPr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defRPr/>
            </a:lvl4pPr>
            <a:lvl5pPr marL="20574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‒"/>
              <a:defRPr/>
            </a:lvl5pPr>
            <a:lvl6pPr marL="25146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»"/>
              <a:defRPr/>
            </a:lvl6pPr>
          </a:lstStyle>
          <a:p>
            <a:pPr lvl="0"/>
            <a:r>
              <a:rPr lang="en-US" dirty="0"/>
              <a:t>Level 0</a:t>
            </a:r>
          </a:p>
          <a:p>
            <a:pPr lvl="1"/>
            <a:r>
              <a:rPr lang="en-US" dirty="0"/>
              <a:t>Level 1</a:t>
            </a:r>
          </a:p>
          <a:p>
            <a:pPr lvl="2"/>
            <a:r>
              <a:rPr lang="en-US" dirty="0"/>
              <a:t>Level 2</a:t>
            </a:r>
          </a:p>
          <a:p>
            <a:pPr lvl="3"/>
            <a:r>
              <a:rPr lang="en-US" dirty="0"/>
              <a:t>Level 3</a:t>
            </a:r>
          </a:p>
          <a:p>
            <a:pPr lvl="4"/>
            <a:r>
              <a:rPr lang="en-US" dirty="0"/>
              <a:t>Level 4</a:t>
            </a:r>
          </a:p>
          <a:p>
            <a:pPr lvl="5"/>
            <a:r>
              <a:rPr lang="en-US" dirty="0"/>
              <a:t>Level 5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8B813282-141B-B4DD-80BD-8C256489A7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47675"/>
            <a:ext cx="9752215" cy="800100"/>
          </a:xfrm>
          <a:prstGeom prst="rect">
            <a:avLst/>
          </a:prstGeom>
          <a:noFill/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64FC30EE-4E25-6C7E-8377-6A46BC2365CB}"/>
              </a:ext>
            </a:extLst>
          </p:cNvPr>
          <p:cNvSpPr/>
          <p:nvPr/>
        </p:nvSpPr>
        <p:spPr>
          <a:xfrm>
            <a:off x="10868596" y="6356350"/>
            <a:ext cx="1315453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6D2FF57C-9C69-54AF-F8B2-BEBC7258011D}"/>
              </a:ext>
            </a:extLst>
          </p:cNvPr>
          <p:cNvSpPr/>
          <p:nvPr/>
        </p:nvSpPr>
        <p:spPr>
          <a:xfrm>
            <a:off x="9552563" y="6356350"/>
            <a:ext cx="2560320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DE2D5C3-86B4-2021-98BF-0CEE5CDD82EC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22808" y="6330789"/>
            <a:ext cx="1097280" cy="505373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529D48D4-75C8-59B7-3925-F10675A6BA0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57248" y="6241802"/>
            <a:ext cx="938147" cy="594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659629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ctivity_Answ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7" descr="Activity Icon">
            <a:extLst>
              <a:ext uri="{FF2B5EF4-FFF2-40B4-BE49-F238E27FC236}">
                <a16:creationId xmlns:a16="http://schemas.microsoft.com/office/drawing/2014/main" id="{CC351CD5-5871-CC3F-EEC5-309B9ABF380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71575" y="146157"/>
            <a:ext cx="939679" cy="9396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Content Placeholder 3">
            <a:extLst>
              <a:ext uri="{FF2B5EF4-FFF2-40B4-BE49-F238E27FC236}">
                <a16:creationId xmlns:a16="http://schemas.microsoft.com/office/drawing/2014/main" id="{7B8E4CD8-3493-B8DB-1C53-E586220D62BA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838200" y="1478857"/>
            <a:ext cx="10515600" cy="4639309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defRPr/>
            </a:lvl1pPr>
            <a:lvl2pPr marL="6858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Wingdings" panose="05000000000000000000" pitchFamily="2" charset="2"/>
              <a:buChar char="§"/>
              <a:defRPr/>
            </a:lvl2pPr>
            <a:lvl3pPr marL="11430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‒"/>
              <a:defRPr/>
            </a:lvl3pPr>
            <a:lvl4pPr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defRPr/>
            </a:lvl4pPr>
            <a:lvl5pPr marL="20574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‒"/>
              <a:defRPr/>
            </a:lvl5pPr>
            <a:lvl6pPr marL="25146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»"/>
              <a:defRPr/>
            </a:lvl6pPr>
          </a:lstStyle>
          <a:p>
            <a:pPr lvl="0"/>
            <a:r>
              <a:rPr lang="en-US" dirty="0"/>
              <a:t>Level 0</a:t>
            </a:r>
          </a:p>
          <a:p>
            <a:pPr lvl="1"/>
            <a:r>
              <a:rPr lang="en-US" dirty="0"/>
              <a:t>Level 1</a:t>
            </a:r>
          </a:p>
          <a:p>
            <a:pPr lvl="2"/>
            <a:r>
              <a:rPr lang="en-US" dirty="0"/>
              <a:t>Level 2</a:t>
            </a:r>
          </a:p>
          <a:p>
            <a:pPr lvl="3"/>
            <a:r>
              <a:rPr lang="en-US" dirty="0"/>
              <a:t>Level 3</a:t>
            </a:r>
          </a:p>
          <a:p>
            <a:pPr lvl="4"/>
            <a:r>
              <a:rPr lang="en-US" dirty="0"/>
              <a:t>Level 4</a:t>
            </a:r>
          </a:p>
          <a:p>
            <a:pPr lvl="5"/>
            <a:r>
              <a:rPr lang="en-US" dirty="0"/>
              <a:t>Level 5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8B813282-141B-B4DD-80BD-8C256489A7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47675"/>
            <a:ext cx="9752215" cy="80010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64FC30EE-4E25-6C7E-8377-6A46BC2365CB}"/>
              </a:ext>
            </a:extLst>
          </p:cNvPr>
          <p:cNvSpPr/>
          <p:nvPr/>
        </p:nvSpPr>
        <p:spPr>
          <a:xfrm>
            <a:off x="10868596" y="6356350"/>
            <a:ext cx="1315453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A04CD4AB-5899-EC47-36C7-6280531A5123}"/>
              </a:ext>
            </a:extLst>
          </p:cNvPr>
          <p:cNvSpPr/>
          <p:nvPr/>
        </p:nvSpPr>
        <p:spPr>
          <a:xfrm>
            <a:off x="9552563" y="6356350"/>
            <a:ext cx="2560320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363DF97-FB46-826E-889B-427B7A0F5A71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22808" y="6330789"/>
            <a:ext cx="1097280" cy="505373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14DDACD0-D5A9-DCEA-75C8-7066B6E38E8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57248" y="6241802"/>
            <a:ext cx="938147" cy="594360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0E9834B5-818F-F05F-FBF3-CADE7564DEAA}"/>
              </a:ext>
            </a:extLst>
          </p:cNvPr>
          <p:cNvSpPr/>
          <p:nvPr/>
        </p:nvSpPr>
        <p:spPr>
          <a:xfrm>
            <a:off x="10868596" y="6356350"/>
            <a:ext cx="1315453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83CBAFE-DDCC-E5CF-B621-B47969F1FFAE}"/>
              </a:ext>
            </a:extLst>
          </p:cNvPr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58222" y="6330789"/>
            <a:ext cx="1136199" cy="505373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7F74BCA8-ECC0-F10C-ABB3-329B78F71C6B}"/>
              </a:ext>
            </a:extLst>
          </p:cNvPr>
          <p:cNvSpPr/>
          <p:nvPr userDrawn="1"/>
        </p:nvSpPr>
        <p:spPr>
          <a:xfrm>
            <a:off x="10868596" y="6356350"/>
            <a:ext cx="1315453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3F5AAA48-1D21-30DC-1822-6BED9A3E8CA4}"/>
              </a:ext>
            </a:extLst>
          </p:cNvPr>
          <p:cNvPicPr/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58222" y="6330789"/>
            <a:ext cx="1136199" cy="5053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3093728"/>
      </p:ext>
    </p:extLst>
  </p:cSld>
  <p:clrMapOvr>
    <a:masterClrMapping/>
  </p:clrMapOvr>
  <p:hf hdr="0" dt="0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ne Healt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0ED9B6-017E-8CE5-A472-13ACC530A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57200"/>
            <a:ext cx="9752215" cy="8001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Content Placeholder 3">
            <a:extLst>
              <a:ext uri="{FF2B5EF4-FFF2-40B4-BE49-F238E27FC236}">
                <a16:creationId xmlns:a16="http://schemas.microsoft.com/office/drawing/2014/main" id="{7B8E4CD8-3493-B8DB-1C53-E586220D62BA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838200" y="1478857"/>
            <a:ext cx="10515600" cy="4639309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defRPr/>
            </a:lvl1pPr>
            <a:lvl2pPr marL="6858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Wingdings" panose="05000000000000000000" pitchFamily="2" charset="2"/>
              <a:buChar char="§"/>
              <a:defRPr/>
            </a:lvl2pPr>
            <a:lvl3pPr marL="11430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‒"/>
              <a:defRPr/>
            </a:lvl3pPr>
            <a:lvl4pPr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defRPr/>
            </a:lvl4pPr>
            <a:lvl5pPr marL="20574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‒"/>
              <a:defRPr/>
            </a:lvl5pPr>
            <a:lvl6pPr marL="25146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»"/>
              <a:defRPr/>
            </a:lvl6pPr>
          </a:lstStyle>
          <a:p>
            <a:pPr lvl="0"/>
            <a:r>
              <a:rPr lang="en-US" dirty="0"/>
              <a:t>Level 0</a:t>
            </a:r>
          </a:p>
          <a:p>
            <a:pPr lvl="1"/>
            <a:r>
              <a:rPr lang="en-US" dirty="0"/>
              <a:t>Level 1</a:t>
            </a:r>
          </a:p>
          <a:p>
            <a:pPr lvl="2"/>
            <a:r>
              <a:rPr lang="en-US" dirty="0"/>
              <a:t>Level 2</a:t>
            </a:r>
          </a:p>
          <a:p>
            <a:pPr lvl="3"/>
            <a:r>
              <a:rPr lang="en-US" dirty="0"/>
              <a:t>Level 3</a:t>
            </a:r>
          </a:p>
          <a:p>
            <a:pPr lvl="4"/>
            <a:r>
              <a:rPr lang="en-US" dirty="0"/>
              <a:t>Level 4</a:t>
            </a:r>
          </a:p>
          <a:p>
            <a:pPr lvl="5"/>
            <a:r>
              <a:rPr lang="en-US" dirty="0"/>
              <a:t>Level 5</a:t>
            </a:r>
          </a:p>
        </p:txBody>
      </p:sp>
      <p:pic>
        <p:nvPicPr>
          <p:cNvPr id="8" name="Picture 7" descr="A picture containing vector graphics&#10;&#10;Description automatically generated">
            <a:extLst>
              <a:ext uri="{FF2B5EF4-FFF2-40B4-BE49-F238E27FC236}">
                <a16:creationId xmlns:a16="http://schemas.microsoft.com/office/drawing/2014/main" id="{56497B94-BA8A-615F-A310-69C10004D18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72404" y="128052"/>
            <a:ext cx="1223563" cy="1223563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63726634-4910-673A-DA30-7686280E4599}"/>
              </a:ext>
            </a:extLst>
          </p:cNvPr>
          <p:cNvSpPr/>
          <p:nvPr/>
        </p:nvSpPr>
        <p:spPr>
          <a:xfrm>
            <a:off x="10868596" y="6356350"/>
            <a:ext cx="1315453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57D0720C-6B77-83E2-40D2-CB855EA83DBC}"/>
              </a:ext>
            </a:extLst>
          </p:cNvPr>
          <p:cNvSpPr/>
          <p:nvPr/>
        </p:nvSpPr>
        <p:spPr>
          <a:xfrm>
            <a:off x="9552563" y="6356350"/>
            <a:ext cx="2560320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4530E1F-7EF0-EEAA-1E8F-7973FCEE4A4C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22808" y="6330789"/>
            <a:ext cx="1097280" cy="505373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1E001A98-CD2F-BF37-8BDB-E6F388E6DE0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57248" y="6241802"/>
            <a:ext cx="938147" cy="594360"/>
          </a:xfrm>
          <a:prstGeom prst="rect">
            <a:avLst/>
          </a:prstGeom>
        </p:spPr>
      </p:pic>
      <p:pic>
        <p:nvPicPr>
          <p:cNvPr id="6" name="Picture 5" descr="A picture containing vector graphics&#10;&#10;Description automatically generated">
            <a:extLst>
              <a:ext uri="{FF2B5EF4-FFF2-40B4-BE49-F238E27FC236}">
                <a16:creationId xmlns:a16="http://schemas.microsoft.com/office/drawing/2014/main" id="{CB8BCF22-C897-7BDD-BB12-3E6CE1CCE09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472404" y="128052"/>
            <a:ext cx="1223563" cy="1223563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C3FA6824-536B-3A1A-F494-4AA101566DA0}"/>
              </a:ext>
            </a:extLst>
          </p:cNvPr>
          <p:cNvSpPr/>
          <p:nvPr userDrawn="1"/>
        </p:nvSpPr>
        <p:spPr>
          <a:xfrm>
            <a:off x="10868596" y="6356350"/>
            <a:ext cx="1315453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35497D29-5C0D-E1D7-20E5-6DD79E3172B3}"/>
              </a:ext>
            </a:extLst>
          </p:cNvPr>
          <p:cNvPicPr/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58222" y="6330789"/>
            <a:ext cx="1136199" cy="5053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901407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DCF023CA-73B6-B91A-F8EC-8CF0CB10C79B}"/>
              </a:ext>
            </a:extLst>
          </p:cNvPr>
          <p:cNvSpPr/>
          <p:nvPr/>
        </p:nvSpPr>
        <p:spPr>
          <a:xfrm>
            <a:off x="10868596" y="6356350"/>
            <a:ext cx="1315453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9243F1E9-ADA9-6E2A-AB31-594A70AC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57200"/>
            <a:ext cx="10515600" cy="8001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B1111021-4F1D-405C-4F10-B31870C589B9}"/>
              </a:ext>
            </a:extLst>
          </p:cNvPr>
          <p:cNvSpPr/>
          <p:nvPr/>
        </p:nvSpPr>
        <p:spPr>
          <a:xfrm>
            <a:off x="9552563" y="6356350"/>
            <a:ext cx="2560320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BAE977D-16C7-AAB2-4AEB-EB1089E4B5D0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22808" y="6330789"/>
            <a:ext cx="1097280" cy="505373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1428FD81-DF63-DFE0-3655-40CF22A2E4F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57248" y="6241802"/>
            <a:ext cx="938147" cy="594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202863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0ED9B6-017E-8CE5-A472-13ACC530A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2573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2770386-F95F-461A-72F1-871066C9B939}"/>
              </a:ext>
            </a:extLst>
          </p:cNvPr>
          <p:cNvSpPr/>
          <p:nvPr/>
        </p:nvSpPr>
        <p:spPr>
          <a:xfrm>
            <a:off x="10868596" y="6356350"/>
            <a:ext cx="1315453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E3D9761C-B841-0BFC-50E3-32FA1F43FA79}"/>
              </a:ext>
            </a:extLst>
          </p:cNvPr>
          <p:cNvSpPr/>
          <p:nvPr/>
        </p:nvSpPr>
        <p:spPr>
          <a:xfrm>
            <a:off x="9552563" y="6356350"/>
            <a:ext cx="2560320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2C4FA01-299B-BC8D-9C36-8E7D368F7794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22808" y="6330789"/>
            <a:ext cx="1097280" cy="505373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2A409412-CFCD-F3FF-71D8-427A4908DB6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57248" y="6241802"/>
            <a:ext cx="938147" cy="594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118180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319B4A-B8B6-989A-D46E-007108FA7F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82391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8267ED3-C392-EC61-3599-169B8475B94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473345"/>
            <a:ext cx="5157787" cy="52171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2EC667D-414C-9FC8-B69F-22627A5DD04A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838200" y="2111433"/>
            <a:ext cx="5157787" cy="4031672"/>
          </a:xfrm>
          <a:prstGeom prst="rect">
            <a:avLst/>
          </a:prstGeom>
        </p:spPr>
        <p:txBody>
          <a:bodyPr/>
          <a:lstStyle>
            <a:lvl1pPr>
              <a:defRPr/>
            </a:lvl1pPr>
            <a:lvl2pPr marL="685800" indent="-228600">
              <a:buClr>
                <a:srgbClr val="109648"/>
              </a:buClr>
              <a:buFont typeface="Wingdings" panose="05000000000000000000" pitchFamily="2" charset="2"/>
              <a:buChar char="§"/>
              <a:defRPr/>
            </a:lvl2pPr>
            <a:lvl3pPr marL="1143000" indent="-228600">
              <a:buClr>
                <a:srgbClr val="109648"/>
              </a:buClr>
              <a:buFont typeface="Arial" panose="020B0604020202020204" pitchFamily="34" charset="0"/>
              <a:buChar char="‒"/>
              <a:defRPr/>
            </a:lvl3pPr>
            <a:lvl4pPr>
              <a:buClr>
                <a:srgbClr val="109648"/>
              </a:buClr>
              <a:defRPr/>
            </a:lvl4pPr>
            <a:lvl5pPr marL="2057400" indent="-228600">
              <a:buClr>
                <a:srgbClr val="109648"/>
              </a:buClr>
              <a:buFont typeface="Arial" panose="020B0604020202020204" pitchFamily="34" charset="0"/>
              <a:buChar char="‒"/>
              <a:defRPr/>
            </a:lvl5pPr>
            <a:lvl6pPr marL="2514600" indent="-228600">
              <a:buClr>
                <a:srgbClr val="109648"/>
              </a:buClr>
              <a:buFont typeface="Arial" panose="020B0604020202020204" pitchFamily="34" charset="0"/>
              <a:buChar char="»"/>
              <a:defRPr/>
            </a:lvl6pPr>
          </a:lstStyle>
          <a:p>
            <a:pPr lvl="0"/>
            <a:r>
              <a:rPr lang="en-US" dirty="0"/>
              <a:t>Level 0</a:t>
            </a:r>
          </a:p>
          <a:p>
            <a:pPr lvl="1"/>
            <a:r>
              <a:rPr lang="en-US" dirty="0"/>
              <a:t>Level 1</a:t>
            </a:r>
          </a:p>
          <a:p>
            <a:pPr lvl="2"/>
            <a:r>
              <a:rPr lang="en-US" dirty="0"/>
              <a:t>Level 2</a:t>
            </a:r>
          </a:p>
          <a:p>
            <a:pPr lvl="3"/>
            <a:r>
              <a:rPr lang="en-US" dirty="0"/>
              <a:t>Level 3</a:t>
            </a:r>
          </a:p>
          <a:p>
            <a:pPr lvl="4"/>
            <a:r>
              <a:rPr lang="en-US" dirty="0"/>
              <a:t>Level 4</a:t>
            </a:r>
          </a:p>
          <a:p>
            <a:pPr lvl="5"/>
            <a:r>
              <a:rPr lang="en-US" dirty="0"/>
              <a:t>Level 5</a:t>
            </a:r>
          </a:p>
          <a:p>
            <a:pPr lvl="5"/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D65D03D-24B7-A316-A2BC-01AE2BD2690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0612" y="1473345"/>
            <a:ext cx="5183188" cy="52171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Content Placeholder 3">
            <a:extLst>
              <a:ext uri="{FF2B5EF4-FFF2-40B4-BE49-F238E27FC236}">
                <a16:creationId xmlns:a16="http://schemas.microsoft.com/office/drawing/2014/main" id="{01F6D531-FBC4-462D-E18C-EAD2B50B49F2}"/>
              </a:ext>
            </a:extLst>
          </p:cNvPr>
          <p:cNvSpPr>
            <a:spLocks noGrp="1"/>
          </p:cNvSpPr>
          <p:nvPr>
            <p:ph sz="half" idx="13" hasCustomPrompt="1"/>
          </p:nvPr>
        </p:nvSpPr>
        <p:spPr>
          <a:xfrm>
            <a:off x="6170612" y="2111433"/>
            <a:ext cx="5157787" cy="4031672"/>
          </a:xfrm>
          <a:prstGeom prst="rect">
            <a:avLst/>
          </a:prstGeom>
        </p:spPr>
        <p:txBody>
          <a:bodyPr/>
          <a:lstStyle>
            <a:lvl1pPr>
              <a:defRPr/>
            </a:lvl1pPr>
            <a:lvl2pPr marL="685800" indent="-228600">
              <a:buClr>
                <a:srgbClr val="109648"/>
              </a:buClr>
              <a:buFont typeface="Wingdings" panose="05000000000000000000" pitchFamily="2" charset="2"/>
              <a:buChar char="§"/>
              <a:defRPr/>
            </a:lvl2pPr>
            <a:lvl3pPr marL="1143000" indent="-228600">
              <a:buClr>
                <a:srgbClr val="109648"/>
              </a:buClr>
              <a:buFont typeface="Arial" panose="020B0604020202020204" pitchFamily="34" charset="0"/>
              <a:buChar char="‒"/>
              <a:defRPr/>
            </a:lvl3pPr>
            <a:lvl4pPr>
              <a:buClr>
                <a:srgbClr val="109648"/>
              </a:buClr>
              <a:defRPr/>
            </a:lvl4pPr>
            <a:lvl5pPr marL="2057400" indent="-228600">
              <a:buClr>
                <a:srgbClr val="109648"/>
              </a:buClr>
              <a:buFont typeface="Arial" panose="020B0604020202020204" pitchFamily="34" charset="0"/>
              <a:buChar char="‒"/>
              <a:defRPr/>
            </a:lvl5pPr>
            <a:lvl6pPr marL="2514600" indent="-228600">
              <a:buClr>
                <a:srgbClr val="109648"/>
              </a:buClr>
              <a:buFont typeface="Arial" panose="020B0604020202020204" pitchFamily="34" charset="0"/>
              <a:buChar char="»"/>
              <a:defRPr/>
            </a:lvl6pPr>
          </a:lstStyle>
          <a:p>
            <a:pPr lvl="0"/>
            <a:r>
              <a:rPr lang="en-US" dirty="0"/>
              <a:t>Level 0</a:t>
            </a:r>
          </a:p>
          <a:p>
            <a:pPr lvl="1"/>
            <a:r>
              <a:rPr lang="en-US" dirty="0"/>
              <a:t>Level 1</a:t>
            </a:r>
          </a:p>
          <a:p>
            <a:pPr lvl="2"/>
            <a:r>
              <a:rPr lang="en-US" dirty="0"/>
              <a:t>Level 2</a:t>
            </a:r>
          </a:p>
          <a:p>
            <a:pPr lvl="3"/>
            <a:r>
              <a:rPr lang="en-US" dirty="0"/>
              <a:t>Level 3</a:t>
            </a:r>
          </a:p>
          <a:p>
            <a:pPr lvl="4"/>
            <a:r>
              <a:rPr lang="en-US" dirty="0"/>
              <a:t>Level 4</a:t>
            </a:r>
          </a:p>
          <a:p>
            <a:pPr lvl="5"/>
            <a:r>
              <a:rPr lang="en-US" dirty="0"/>
              <a:t>Level 5</a:t>
            </a:r>
          </a:p>
          <a:p>
            <a:pPr lvl="5"/>
            <a:endParaRPr lang="en-US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7F10DB2-E88B-7B35-F4F7-EBA7E7D5FB6A}"/>
              </a:ext>
            </a:extLst>
          </p:cNvPr>
          <p:cNvSpPr/>
          <p:nvPr/>
        </p:nvSpPr>
        <p:spPr>
          <a:xfrm>
            <a:off x="10868596" y="6356350"/>
            <a:ext cx="1315453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EEFBFF7-FE76-582A-10D0-3700E8E83E71}"/>
              </a:ext>
            </a:extLst>
          </p:cNvPr>
          <p:cNvSpPr/>
          <p:nvPr/>
        </p:nvSpPr>
        <p:spPr>
          <a:xfrm>
            <a:off x="9552563" y="6356350"/>
            <a:ext cx="2560320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B10DA3A-09FB-5DC5-032F-1B5BB3F8FAAA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22808" y="6330789"/>
            <a:ext cx="1097280" cy="505373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E0D36ABF-CD83-3C0F-E472-5FE0F4038B1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57248" y="6241802"/>
            <a:ext cx="938147" cy="594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558418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Referenc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3">
            <a:extLst>
              <a:ext uri="{FF2B5EF4-FFF2-40B4-BE49-F238E27FC236}">
                <a16:creationId xmlns:a16="http://schemas.microsoft.com/office/drawing/2014/main" id="{C18CD85D-3785-586C-EAAE-FD67CC709A65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838200" y="1478857"/>
            <a:ext cx="10515600" cy="4639309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defRPr sz="2400"/>
            </a:lvl1pPr>
            <a:lvl2pPr marL="6858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Wingdings" panose="05000000000000000000" pitchFamily="2" charset="2"/>
              <a:buChar char="§"/>
              <a:defRPr/>
            </a:lvl2pPr>
            <a:lvl3pPr marL="11430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‒"/>
              <a:defRPr/>
            </a:lvl3pPr>
            <a:lvl4pPr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defRPr/>
            </a:lvl4pPr>
            <a:lvl5pPr marL="20574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‒"/>
              <a:defRPr/>
            </a:lvl5pPr>
            <a:lvl6pPr marL="25146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»"/>
              <a:defRPr/>
            </a:lvl6pPr>
          </a:lstStyle>
          <a:p>
            <a:pPr lvl="0"/>
            <a:r>
              <a:rPr lang="en-US" dirty="0"/>
              <a:t>Level 0</a:t>
            </a:r>
          </a:p>
          <a:p>
            <a:pPr lvl="0"/>
            <a:r>
              <a:rPr lang="en-US" dirty="0"/>
              <a:t>Level 0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A899A327-1A19-2BE0-9914-12C224ADDC5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457200"/>
            <a:ext cx="10515600" cy="800100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References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21B2EC1A-26AC-AC4C-556E-39528BD4A073}"/>
              </a:ext>
            </a:extLst>
          </p:cNvPr>
          <p:cNvSpPr/>
          <p:nvPr/>
        </p:nvSpPr>
        <p:spPr>
          <a:xfrm>
            <a:off x="10868596" y="6356350"/>
            <a:ext cx="1315453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55E78E6E-72AF-13CB-576C-7501F4F9058D}"/>
              </a:ext>
            </a:extLst>
          </p:cNvPr>
          <p:cNvSpPr/>
          <p:nvPr/>
        </p:nvSpPr>
        <p:spPr>
          <a:xfrm>
            <a:off x="9552563" y="6356350"/>
            <a:ext cx="2560320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F2B32D3-D914-C12F-4126-229E831D19B8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22808" y="6330789"/>
            <a:ext cx="1097280" cy="505373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F66EE439-A0E7-D2FF-0910-46428FDA84E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57248" y="6241802"/>
            <a:ext cx="938147" cy="594360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492250D2-2E0B-B8C3-D6EB-CBF703D31B22}"/>
              </a:ext>
            </a:extLst>
          </p:cNvPr>
          <p:cNvSpPr/>
          <p:nvPr userDrawn="1"/>
        </p:nvSpPr>
        <p:spPr>
          <a:xfrm>
            <a:off x="10868596" y="6356350"/>
            <a:ext cx="1315453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5E2D6406-5257-621A-2B80-F1F8AC2615BC}"/>
              </a:ext>
            </a:extLst>
          </p:cNvPr>
          <p:cNvPicPr/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58222" y="6330789"/>
            <a:ext cx="1136199" cy="5053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7203079"/>
      </p:ext>
    </p:extLst>
  </p:cSld>
  <p:clrMapOvr>
    <a:masterClrMapping/>
  </p:clrMapOvr>
  <p:hf hdr="0" dt="0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8C36BF7-72A3-3A95-B253-F12F3664393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FD9F7B3-9515-4587-9D79-662D91FAE523}" type="datetimeFigureOut">
              <a:rPr lang="en-US" smtClean="0"/>
              <a:t>10/7/2025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A937483-9282-4A70-F92D-1D1CFFE29A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9FB5E6D-5BAD-CC9B-69C9-9CBB450457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D994FD7A-B38F-463A-BE79-B74EE5A0917F}" type="slidenum">
              <a:rPr lang="en-US" smtClean="0"/>
              <a:t>‹#›</a:t>
            </a:fld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1833508-4B97-19F9-5654-F86BA0A7271A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1096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180A74EA-FF24-D258-AA73-6CB93340F63C}"/>
              </a:ext>
            </a:extLst>
          </p:cNvPr>
          <p:cNvSpPr/>
          <p:nvPr/>
        </p:nvSpPr>
        <p:spPr>
          <a:xfrm>
            <a:off x="9540691" y="6196031"/>
            <a:ext cx="2651760" cy="73152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7317499-96E7-3335-CB25-D67CC5E5DC0D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22808" y="6330789"/>
            <a:ext cx="1097280" cy="505373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4A26A8E7-12C8-E575-B4A7-1418AB17ED3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57248" y="6241802"/>
            <a:ext cx="938147" cy="594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4840838"/>
      </p:ext>
    </p:extLst>
  </p:cSld>
  <p:clrMapOvr>
    <a:masterClrMapping/>
  </p:clrMapOvr>
  <p:hf hdr="0" dt="0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4F563C3A-6C07-DF13-2F88-3EB1DF7784C8}"/>
              </a:ext>
            </a:extLst>
          </p:cNvPr>
          <p:cNvSpPr/>
          <p:nvPr/>
        </p:nvSpPr>
        <p:spPr>
          <a:xfrm>
            <a:off x="0" y="0"/>
            <a:ext cx="12192000" cy="63563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D701D2E6-8E45-127C-9D69-66B4258EC3A5}"/>
              </a:ext>
            </a:extLst>
          </p:cNvPr>
          <p:cNvSpPr/>
          <p:nvPr/>
        </p:nvSpPr>
        <p:spPr>
          <a:xfrm>
            <a:off x="10868596" y="6356350"/>
            <a:ext cx="1315453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34BC32A3-A65C-DA8F-ABD4-BC975F9F4717}"/>
              </a:ext>
            </a:extLst>
          </p:cNvPr>
          <p:cNvSpPr/>
          <p:nvPr/>
        </p:nvSpPr>
        <p:spPr>
          <a:xfrm>
            <a:off x="9552563" y="6356350"/>
            <a:ext cx="2560320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78FBEA7-8B93-2797-9DE5-88EBDE4EFA46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22808" y="6330789"/>
            <a:ext cx="1097280" cy="505373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69181AE0-03F4-F621-D748-0E02EE1D9A9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57248" y="6241802"/>
            <a:ext cx="938147" cy="594360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55306CE0-2F16-25A3-4BFD-432231A5B4FE}"/>
              </a:ext>
            </a:extLst>
          </p:cNvPr>
          <p:cNvSpPr/>
          <p:nvPr userDrawn="1"/>
        </p:nvSpPr>
        <p:spPr>
          <a:xfrm>
            <a:off x="10868596" y="6356350"/>
            <a:ext cx="1315453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D674AEA-13D9-59D0-B9CB-C223C328E8E8}"/>
              </a:ext>
            </a:extLst>
          </p:cNvPr>
          <p:cNvPicPr/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58222" y="6330789"/>
            <a:ext cx="1136199" cy="5053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6970524"/>
      </p:ext>
    </p:extLst>
  </p:cSld>
  <p:clrMapOvr>
    <a:masterClrMapping/>
  </p:clrMapOvr>
  <p:hf hdr="0" dt="0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ustom Layout 1 w/ Reference Bo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3">
            <a:extLst>
              <a:ext uri="{FF2B5EF4-FFF2-40B4-BE49-F238E27FC236}">
                <a16:creationId xmlns:a16="http://schemas.microsoft.com/office/drawing/2014/main" id="{C18CD85D-3785-586C-EAAE-FD67CC709A65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838200" y="1478857"/>
            <a:ext cx="10515600" cy="4639309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defRPr/>
            </a:lvl1pPr>
            <a:lvl2pPr marL="6858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Wingdings" panose="05000000000000000000" pitchFamily="2" charset="2"/>
              <a:buChar char="§"/>
              <a:defRPr/>
            </a:lvl2pPr>
            <a:lvl3pPr marL="11430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‒"/>
              <a:defRPr/>
            </a:lvl3pPr>
            <a:lvl4pPr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defRPr/>
            </a:lvl4pPr>
            <a:lvl5pPr marL="20574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‒"/>
              <a:defRPr/>
            </a:lvl5pPr>
            <a:lvl6pPr marL="25146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»"/>
              <a:defRPr/>
            </a:lvl6pPr>
          </a:lstStyle>
          <a:p>
            <a:pPr lvl="0"/>
            <a:r>
              <a:rPr lang="en-US" dirty="0"/>
              <a:t>Level 0</a:t>
            </a:r>
          </a:p>
          <a:p>
            <a:pPr lvl="1"/>
            <a:r>
              <a:rPr lang="en-US" dirty="0"/>
              <a:t>Level 1</a:t>
            </a:r>
          </a:p>
          <a:p>
            <a:pPr lvl="2"/>
            <a:r>
              <a:rPr lang="en-US" dirty="0"/>
              <a:t>Level 2</a:t>
            </a:r>
          </a:p>
          <a:p>
            <a:pPr lvl="3"/>
            <a:r>
              <a:rPr lang="en-US" dirty="0"/>
              <a:t>Level 3</a:t>
            </a:r>
          </a:p>
          <a:p>
            <a:pPr lvl="4"/>
            <a:r>
              <a:rPr lang="en-US" dirty="0"/>
              <a:t>Level 4</a:t>
            </a:r>
          </a:p>
          <a:p>
            <a:pPr lvl="5"/>
            <a:r>
              <a:rPr lang="en-US" dirty="0"/>
              <a:t>Level 5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A899A327-1A19-2BE0-9914-12C224ADDC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57200"/>
            <a:ext cx="10515600" cy="8001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" name="Text Placeholder 3">
            <a:extLst>
              <a:ext uri="{FF2B5EF4-FFF2-40B4-BE49-F238E27FC236}">
                <a16:creationId xmlns:a16="http://schemas.microsoft.com/office/drawing/2014/main" id="{84F70607-85CE-FE58-E529-70AA7F84EDF8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096000" y="6510232"/>
            <a:ext cx="4772594" cy="211243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200" b="0"/>
            </a:lvl1pPr>
          </a:lstStyle>
          <a:p>
            <a:pPr lvl="0"/>
            <a:r>
              <a:rPr lang="en-US" dirty="0"/>
              <a:t>Reference</a:t>
            </a:r>
          </a:p>
        </p:txBody>
      </p:sp>
    </p:spTree>
    <p:extLst>
      <p:ext uri="{BB962C8B-B14F-4D97-AF65-F5344CB8AC3E}">
        <p14:creationId xmlns:p14="http://schemas.microsoft.com/office/powerpoint/2010/main" val="14948685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Title Slide 2 Portugue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EBCBA0E3-8F12-DE02-7156-ADAF19303223}"/>
              </a:ext>
            </a:extLst>
          </p:cNvPr>
          <p:cNvSpPr/>
          <p:nvPr/>
        </p:nvSpPr>
        <p:spPr>
          <a:xfrm>
            <a:off x="0" y="6728728"/>
            <a:ext cx="12192000" cy="203201"/>
          </a:xfrm>
          <a:prstGeom prst="rect">
            <a:avLst/>
          </a:prstGeom>
          <a:solidFill>
            <a:srgbClr val="10964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46250B61-CA87-D44C-E6B5-186384B3458D}"/>
              </a:ext>
            </a:extLst>
          </p:cNvPr>
          <p:cNvCxnSpPr/>
          <p:nvPr/>
        </p:nvCxnSpPr>
        <p:spPr>
          <a:xfrm>
            <a:off x="518160" y="1264888"/>
            <a:ext cx="11155680" cy="0"/>
          </a:xfrm>
          <a:prstGeom prst="line">
            <a:avLst/>
          </a:prstGeom>
          <a:ln w="50800">
            <a:solidFill>
              <a:srgbClr val="10964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5AF7597B-B4C3-7115-0885-E06823DFB06C}"/>
              </a:ext>
            </a:extLst>
          </p:cNvPr>
          <p:cNvCxnSpPr/>
          <p:nvPr/>
        </p:nvCxnSpPr>
        <p:spPr>
          <a:xfrm>
            <a:off x="436228" y="5941994"/>
            <a:ext cx="11150779" cy="0"/>
          </a:xfrm>
          <a:prstGeom prst="line">
            <a:avLst/>
          </a:prstGeom>
          <a:ln w="50800">
            <a:solidFill>
              <a:srgbClr val="10964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>
            <a:extLst>
              <a:ext uri="{FF2B5EF4-FFF2-40B4-BE49-F238E27FC236}">
                <a16:creationId xmlns:a16="http://schemas.microsoft.com/office/drawing/2014/main" id="{8996AA8A-C5F1-70B6-7FC7-86027380F1F1}"/>
              </a:ext>
            </a:extLst>
          </p:cNvPr>
          <p:cNvSpPr txBox="1"/>
          <p:nvPr/>
        </p:nvSpPr>
        <p:spPr>
          <a:xfrm>
            <a:off x="9525001" y="6151452"/>
            <a:ext cx="2057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dirty="0"/>
              <a:t>Version 3.0</a:t>
            </a:r>
          </a:p>
        </p:txBody>
      </p:sp>
      <p:pic>
        <p:nvPicPr>
          <p:cNvPr id="2" name="Picture 9">
            <a:extLst>
              <a:ext uri="{FF2B5EF4-FFF2-40B4-BE49-F238E27FC236}">
                <a16:creationId xmlns:a16="http://schemas.microsoft.com/office/drawing/2014/main" id="{E0708393-B392-61EE-F300-24A516E553C8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 bwMode="auto">
          <a:xfrm>
            <a:off x="7235207" y="1550094"/>
            <a:ext cx="4438633" cy="41052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9">
            <a:extLst>
              <a:ext uri="{FF2B5EF4-FFF2-40B4-BE49-F238E27FC236}">
                <a16:creationId xmlns:a16="http://schemas.microsoft.com/office/drawing/2014/main" id="{B1D25929-50BD-729F-8087-0BB3443D81F6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 bwMode="auto">
          <a:xfrm>
            <a:off x="7235207" y="1550094"/>
            <a:ext cx="4438633" cy="41052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C8E0E470-0C04-CD4C-666A-67502DF04E7C}"/>
              </a:ext>
            </a:extLst>
          </p:cNvPr>
          <p:cNvSpPr txBox="1"/>
          <p:nvPr/>
        </p:nvSpPr>
        <p:spPr>
          <a:xfrm>
            <a:off x="518160" y="3528227"/>
            <a:ext cx="703858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3600" i="1" dirty="0">
                <a:solidFill>
                  <a:srgbClr val="109648"/>
                </a:solidFill>
                <a:latin typeface="+mj-lt"/>
              </a:rPr>
              <a:t>Abordagem de Uma Só Saúde</a:t>
            </a:r>
            <a:endParaRPr lang="pt-BR" sz="3600" dirty="0">
              <a:solidFill>
                <a:srgbClr val="109648"/>
              </a:solidFill>
              <a:latin typeface="+mj-lt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600" b="0" i="1" u="none" strike="noStrike" kern="1200" cap="none" spc="0" normalizeH="0" baseline="0" noProof="0" dirty="0">
              <a:ln>
                <a:noFill/>
              </a:ln>
              <a:solidFill>
                <a:srgbClr val="109648"/>
              </a:solidFill>
              <a:effectLst/>
              <a:uLnTx/>
              <a:uFillTx/>
              <a:latin typeface="Franklin Gothic Medium" panose="020B0603020102020204" pitchFamily="34" charset="0"/>
              <a:ea typeface="+mn-ea"/>
              <a:cs typeface="+mn-cs"/>
            </a:endParaRP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E87B50E4-BB88-E53A-B429-2E2B9E6C2786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518160" y="2110490"/>
            <a:ext cx="7607300" cy="158853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5400">
                <a:latin typeface="+mj-lt"/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14" name="Text Placeholder 3">
            <a:extLst>
              <a:ext uri="{FF2B5EF4-FFF2-40B4-BE49-F238E27FC236}">
                <a16:creationId xmlns:a16="http://schemas.microsoft.com/office/drawing/2014/main" id="{0A4CD0BD-F2A5-9DCC-DF01-52B7349057C5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521601" y="4953232"/>
            <a:ext cx="2974848" cy="521208"/>
          </a:xfrm>
          <a:prstGeom prst="rect">
            <a:avLst/>
          </a:prstGeom>
        </p:spPr>
        <p:txBody>
          <a:bodyPr anchor="b"/>
          <a:lstStyle>
            <a:lvl1pPr marL="0" indent="0" algn="l">
              <a:buNone/>
              <a:defRPr b="1"/>
            </a:lvl1pPr>
          </a:lstStyle>
          <a:p>
            <a:pPr lvl="0"/>
            <a:r>
              <a:rPr lang="en-US" dirty="0" err="1"/>
              <a:t>Oficina</a:t>
            </a:r>
            <a:r>
              <a:rPr lang="en-US" dirty="0"/>
              <a:t> #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1029E049-DE89-B63F-B8F6-6A84D539278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30534" y="279657"/>
            <a:ext cx="1443306" cy="91440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5B8725D3-C7D0-0F7C-BF19-27163F73E385}"/>
              </a:ext>
            </a:extLst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160" y="279657"/>
            <a:ext cx="1920240" cy="8866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0024167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2_Custom Layou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3">
            <a:extLst>
              <a:ext uri="{FF2B5EF4-FFF2-40B4-BE49-F238E27FC236}">
                <a16:creationId xmlns:a16="http://schemas.microsoft.com/office/drawing/2014/main" id="{C18CD85D-3785-586C-EAAE-FD67CC709A65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838200" y="1478857"/>
            <a:ext cx="10515600" cy="4639309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defRPr/>
            </a:lvl1pPr>
            <a:lvl2pPr marL="6858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Wingdings" panose="05000000000000000000" pitchFamily="2" charset="2"/>
              <a:buChar char="§"/>
              <a:defRPr/>
            </a:lvl2pPr>
            <a:lvl3pPr marL="11430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‒"/>
              <a:defRPr/>
            </a:lvl3pPr>
            <a:lvl4pPr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defRPr/>
            </a:lvl4pPr>
            <a:lvl5pPr marL="20574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‒"/>
              <a:defRPr/>
            </a:lvl5pPr>
            <a:lvl6pPr marL="25146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»"/>
              <a:defRPr/>
            </a:lvl6pPr>
          </a:lstStyle>
          <a:p>
            <a:pPr lvl="0"/>
            <a:r>
              <a:rPr lang="en-US"/>
              <a:t>Level 0</a:t>
            </a:r>
          </a:p>
          <a:p>
            <a:pPr lvl="1"/>
            <a:r>
              <a:rPr lang="en-US"/>
              <a:t>Level 1</a:t>
            </a:r>
          </a:p>
          <a:p>
            <a:pPr lvl="2"/>
            <a:r>
              <a:rPr lang="en-US"/>
              <a:t>Level 2</a:t>
            </a:r>
          </a:p>
          <a:p>
            <a:pPr lvl="3"/>
            <a:r>
              <a:rPr lang="en-US"/>
              <a:t>Level 3</a:t>
            </a:r>
          </a:p>
          <a:p>
            <a:pPr lvl="4"/>
            <a:r>
              <a:rPr lang="en-US"/>
              <a:t>Level 4</a:t>
            </a:r>
          </a:p>
          <a:p>
            <a:pPr lvl="5"/>
            <a:r>
              <a:rPr lang="en-US"/>
              <a:t>Level 5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A899A327-1A19-2BE0-9914-12C224ADDC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57200"/>
            <a:ext cx="10515600" cy="8001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2" name="Text Placeholder 3">
            <a:extLst>
              <a:ext uri="{FF2B5EF4-FFF2-40B4-BE49-F238E27FC236}">
                <a16:creationId xmlns:a16="http://schemas.microsoft.com/office/drawing/2014/main" id="{84F70607-85CE-FE58-E529-70AA7F84EDF8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096000" y="6510232"/>
            <a:ext cx="4772594" cy="211243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200" b="0"/>
            </a:lvl1pPr>
          </a:lstStyle>
          <a:p>
            <a:pPr lvl="0"/>
            <a:r>
              <a:rPr lang="en-US"/>
              <a:t>Reference</a:t>
            </a:r>
          </a:p>
        </p:txBody>
      </p:sp>
    </p:spTree>
    <p:extLst>
      <p:ext uri="{BB962C8B-B14F-4D97-AF65-F5344CB8AC3E}">
        <p14:creationId xmlns:p14="http://schemas.microsoft.com/office/powerpoint/2010/main" val="1148523720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Activi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0ED9B6-017E-8CE5-A472-13ACC530A5C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457200"/>
            <a:ext cx="9752215" cy="8001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Exercise X.XX</a:t>
            </a:r>
          </a:p>
        </p:txBody>
      </p:sp>
      <p:pic>
        <p:nvPicPr>
          <p:cNvPr id="9" name="Picture 7" descr="Activity Icon">
            <a:extLst>
              <a:ext uri="{FF2B5EF4-FFF2-40B4-BE49-F238E27FC236}">
                <a16:creationId xmlns:a16="http://schemas.microsoft.com/office/drawing/2014/main" id="{CC351CD5-5871-CC3F-EEC5-309B9ABF380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71575" y="146157"/>
            <a:ext cx="939679" cy="9396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7BC5F78B-F129-F09F-12E9-7055CEFAB7AA}"/>
              </a:ext>
            </a:extLst>
          </p:cNvPr>
          <p:cNvSpPr/>
          <p:nvPr/>
        </p:nvSpPr>
        <p:spPr>
          <a:xfrm>
            <a:off x="10868596" y="6356350"/>
            <a:ext cx="1315453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F791BF66-13A8-BA66-0F31-11493DE6241F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58222" y="6330789"/>
            <a:ext cx="1136199" cy="505373"/>
          </a:xfrm>
          <a:prstGeom prst="rect">
            <a:avLst/>
          </a:prstGeom>
        </p:spPr>
      </p:pic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750473E-64CE-71CB-DD07-24B4F16D2BFE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838200" y="1478857"/>
            <a:ext cx="10515600" cy="4639309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defRPr/>
            </a:lvl1pPr>
            <a:lvl2pPr marL="6858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Wingdings" panose="05000000000000000000" pitchFamily="2" charset="2"/>
              <a:buChar char="§"/>
              <a:defRPr/>
            </a:lvl2pPr>
            <a:lvl3pPr marL="11430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‒"/>
              <a:defRPr/>
            </a:lvl3pPr>
            <a:lvl4pPr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defRPr/>
            </a:lvl4pPr>
            <a:lvl5pPr marL="20574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‒"/>
              <a:defRPr/>
            </a:lvl5pPr>
            <a:lvl6pPr marL="25146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»"/>
              <a:defRPr/>
            </a:lvl6pPr>
          </a:lstStyle>
          <a:p>
            <a:pPr lvl="0"/>
            <a:r>
              <a:rPr lang="en-US"/>
              <a:t>Level 0</a:t>
            </a:r>
          </a:p>
          <a:p>
            <a:pPr lvl="1"/>
            <a:r>
              <a:rPr lang="en-US"/>
              <a:t>Level 1</a:t>
            </a:r>
          </a:p>
          <a:p>
            <a:pPr lvl="2"/>
            <a:r>
              <a:rPr lang="en-US"/>
              <a:t>Level 2</a:t>
            </a:r>
          </a:p>
          <a:p>
            <a:pPr lvl="3"/>
            <a:r>
              <a:rPr lang="en-US"/>
              <a:t>Level 3</a:t>
            </a:r>
          </a:p>
          <a:p>
            <a:pPr lvl="4"/>
            <a:r>
              <a:rPr lang="en-US"/>
              <a:t>Level 4</a:t>
            </a:r>
          </a:p>
          <a:p>
            <a:pPr lvl="5"/>
            <a:r>
              <a:rPr lang="en-US"/>
              <a:t>Level 5</a:t>
            </a:r>
          </a:p>
        </p:txBody>
      </p:sp>
    </p:spTree>
    <p:extLst>
      <p:ext uri="{BB962C8B-B14F-4D97-AF65-F5344CB8AC3E}">
        <p14:creationId xmlns:p14="http://schemas.microsoft.com/office/powerpoint/2010/main" val="285142761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2058"/>
          <p:cNvSpPr txBox="1">
            <a:spLocks noChangeArrowheads="1"/>
          </p:cNvSpPr>
          <p:nvPr/>
        </p:nvSpPr>
        <p:spPr bwMode="auto">
          <a:xfrm>
            <a:off x="0" y="6400800"/>
            <a:ext cx="508000" cy="30480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defRPr/>
            </a:pPr>
            <a:fld id="{2C7CEF8F-31C2-481E-A98D-355C0FD99D90}" type="slidenum">
              <a:rPr lang="en-US" altLang="en-US" sz="1400" smtClean="0">
                <a:latin typeface="Franklin Gothic Medium Cond" panose="020B0606030402020204" pitchFamily="34" charset="0"/>
                <a:cs typeface="Times New Roman" panose="02020603050405020304" pitchFamily="18" charset="0"/>
              </a:rPr>
              <a:pPr algn="ctr" eaLnBrk="1" hangingPunct="1">
                <a:spcBef>
                  <a:spcPct val="50000"/>
                </a:spcBef>
                <a:defRPr/>
              </a:pPr>
              <a:t>‹#›</a:t>
            </a:fld>
            <a:endParaRPr lang="en-US" altLang="en-US" sz="1400">
              <a:latin typeface="Franklin Gothic Medium Cond" panose="020B06060304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Text Box 2070"/>
          <p:cNvSpPr txBox="1">
            <a:spLocks noChangeArrowheads="1"/>
          </p:cNvSpPr>
          <p:nvPr/>
        </p:nvSpPr>
        <p:spPr bwMode="auto">
          <a:xfrm>
            <a:off x="304800" y="6248400"/>
            <a:ext cx="4876800" cy="45720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n-US" sz="2400">
                <a:solidFill>
                  <a:schemeClr val="bg1"/>
                </a:solidFill>
                <a:latin typeface="Franklin Gothic Medium" pitchFamily="34" charset="0"/>
              </a:rPr>
              <a:t>Epidemiologic Bias</a:t>
            </a:r>
          </a:p>
        </p:txBody>
      </p:sp>
      <p:pic>
        <p:nvPicPr>
          <p:cNvPr id="5" name="Picture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26801" y="6108700"/>
            <a:ext cx="895351" cy="723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508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/>
          <p:cNvSpPr/>
          <p:nvPr/>
        </p:nvSpPr>
        <p:spPr>
          <a:xfrm>
            <a:off x="0" y="6705601"/>
            <a:ext cx="11226800" cy="136525"/>
          </a:xfrm>
          <a:prstGeom prst="rect">
            <a:avLst/>
          </a:prstGeom>
          <a:solidFill>
            <a:srgbClr val="00953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/>
          </a:p>
        </p:txBody>
      </p:sp>
      <p:cxnSp>
        <p:nvCxnSpPr>
          <p:cNvPr id="7" name="Straight Connector 6"/>
          <p:cNvCxnSpPr/>
          <p:nvPr/>
        </p:nvCxnSpPr>
        <p:spPr>
          <a:xfrm>
            <a:off x="548218" y="1314450"/>
            <a:ext cx="11095567" cy="0"/>
          </a:xfrm>
          <a:prstGeom prst="line">
            <a:avLst/>
          </a:prstGeom>
          <a:ln w="38100">
            <a:solidFill>
              <a:srgbClr val="0F964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8640" y="213360"/>
            <a:ext cx="11094720" cy="1005840"/>
          </a:xfrm>
        </p:spPr>
        <p:txBody>
          <a:bodyPr anchor="b"/>
          <a:lstStyle>
            <a:lvl1pPr algn="l">
              <a:lnSpc>
                <a:spcPct val="90000"/>
              </a:lnSpc>
              <a:defRPr b="0">
                <a:latin typeface="Franklin Gothic Medium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410610666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3">
            <a:extLst>
              <a:ext uri="{FF2B5EF4-FFF2-40B4-BE49-F238E27FC236}">
                <a16:creationId xmlns:a16="http://schemas.microsoft.com/office/drawing/2014/main" id="{C18CD85D-3785-586C-EAAE-FD67CC709A65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838200" y="1478857"/>
            <a:ext cx="10515600" cy="4639309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defRPr/>
            </a:lvl1pPr>
            <a:lvl2pPr marL="6858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Wingdings" panose="05000000000000000000" pitchFamily="2" charset="2"/>
              <a:buChar char="§"/>
              <a:defRPr/>
            </a:lvl2pPr>
            <a:lvl3pPr marL="11430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‒"/>
              <a:defRPr/>
            </a:lvl3pPr>
            <a:lvl4pPr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defRPr/>
            </a:lvl4pPr>
            <a:lvl5pPr marL="20574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‒"/>
              <a:defRPr/>
            </a:lvl5pPr>
            <a:lvl6pPr marL="25146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»"/>
              <a:defRPr/>
            </a:lvl6pPr>
          </a:lstStyle>
          <a:p>
            <a:pPr lvl="0"/>
            <a:r>
              <a:rPr lang="en-US" dirty="0"/>
              <a:t>Level 0</a:t>
            </a:r>
          </a:p>
          <a:p>
            <a:pPr lvl="1"/>
            <a:r>
              <a:rPr lang="en-US" dirty="0"/>
              <a:t>Level 1</a:t>
            </a:r>
          </a:p>
          <a:p>
            <a:pPr lvl="2"/>
            <a:r>
              <a:rPr lang="en-US" dirty="0"/>
              <a:t>Level 2</a:t>
            </a:r>
          </a:p>
          <a:p>
            <a:pPr lvl="3"/>
            <a:r>
              <a:rPr lang="en-US" dirty="0"/>
              <a:t>Level 3</a:t>
            </a:r>
          </a:p>
          <a:p>
            <a:pPr lvl="4"/>
            <a:r>
              <a:rPr lang="en-US" dirty="0"/>
              <a:t>Level 4</a:t>
            </a:r>
          </a:p>
          <a:p>
            <a:pPr lvl="5"/>
            <a:r>
              <a:rPr lang="en-US" dirty="0"/>
              <a:t>Level 5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A899A327-1A19-2BE0-9914-12C224ADDC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57200"/>
            <a:ext cx="10515600" cy="8001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A5A012C0-4146-57D0-F2EE-F33DF63A53C0}"/>
              </a:ext>
            </a:extLst>
          </p:cNvPr>
          <p:cNvSpPr/>
          <p:nvPr/>
        </p:nvSpPr>
        <p:spPr>
          <a:xfrm>
            <a:off x="10868596" y="6356350"/>
            <a:ext cx="1315453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0021BEC2-3E62-8BE6-B836-8522EE537AF6}"/>
              </a:ext>
            </a:extLst>
          </p:cNvPr>
          <p:cNvSpPr/>
          <p:nvPr/>
        </p:nvSpPr>
        <p:spPr>
          <a:xfrm>
            <a:off x="9552563" y="6356350"/>
            <a:ext cx="2560320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43686C4-24F1-3BAA-1FD4-8CA36F6279A2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22808" y="6330789"/>
            <a:ext cx="1097280" cy="505373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7B5E66C7-7E2D-D81F-DFA2-1921F4B71AE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57248" y="6241802"/>
            <a:ext cx="938147" cy="594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07043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0ED9B6-017E-8CE5-A472-13ACC530A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2573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Content Placeholder 3">
            <a:extLst>
              <a:ext uri="{FF2B5EF4-FFF2-40B4-BE49-F238E27FC236}">
                <a16:creationId xmlns:a16="http://schemas.microsoft.com/office/drawing/2014/main" id="{52989720-4EA0-0ABF-4B88-73F1B5D3232A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838200" y="1478857"/>
            <a:ext cx="10515600" cy="4639309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defRPr/>
            </a:lvl1pPr>
            <a:lvl2pPr marL="6858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Wingdings" panose="05000000000000000000" pitchFamily="2" charset="2"/>
              <a:buChar char="§"/>
              <a:defRPr/>
            </a:lvl2pPr>
            <a:lvl3pPr marL="11430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‒"/>
              <a:defRPr/>
            </a:lvl3pPr>
            <a:lvl4pPr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defRPr/>
            </a:lvl4pPr>
            <a:lvl5pPr marL="20574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‒"/>
              <a:defRPr/>
            </a:lvl5pPr>
            <a:lvl6pPr marL="25146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»"/>
              <a:defRPr/>
            </a:lvl6pPr>
          </a:lstStyle>
          <a:p>
            <a:pPr lvl="0"/>
            <a:r>
              <a:rPr lang="en-US" dirty="0"/>
              <a:t>Level 0</a:t>
            </a:r>
          </a:p>
          <a:p>
            <a:pPr lvl="1"/>
            <a:r>
              <a:rPr lang="en-US" dirty="0"/>
              <a:t>Level 1</a:t>
            </a:r>
          </a:p>
          <a:p>
            <a:pPr lvl="2"/>
            <a:r>
              <a:rPr lang="en-US" dirty="0"/>
              <a:t>Level 2</a:t>
            </a:r>
          </a:p>
          <a:p>
            <a:pPr lvl="3"/>
            <a:r>
              <a:rPr lang="en-US" dirty="0"/>
              <a:t>Level 3</a:t>
            </a:r>
          </a:p>
          <a:p>
            <a:pPr lvl="4"/>
            <a:r>
              <a:rPr lang="en-US" dirty="0"/>
              <a:t>Level 4</a:t>
            </a:r>
          </a:p>
          <a:p>
            <a:pPr lvl="5"/>
            <a:r>
              <a:rPr lang="en-US" dirty="0"/>
              <a:t>Level 5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C2B9E2F4-D3AC-A449-86D8-F09A9F3D375F}"/>
              </a:ext>
            </a:extLst>
          </p:cNvPr>
          <p:cNvSpPr/>
          <p:nvPr/>
        </p:nvSpPr>
        <p:spPr>
          <a:xfrm>
            <a:off x="10868596" y="6356350"/>
            <a:ext cx="1315453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8FFA21DF-0497-84CA-7B71-F8DCCAB60667}"/>
              </a:ext>
            </a:extLst>
          </p:cNvPr>
          <p:cNvSpPr/>
          <p:nvPr/>
        </p:nvSpPr>
        <p:spPr>
          <a:xfrm>
            <a:off x="9552563" y="6356350"/>
            <a:ext cx="2560320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738680D-53E4-2ED5-E587-27E737DD7419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22808" y="6330789"/>
            <a:ext cx="1097280" cy="505373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650114D3-9FDA-8A2D-C38C-96A0F0C0121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57248" y="6241802"/>
            <a:ext cx="938147" cy="594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58092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Custom Layou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3">
            <a:extLst>
              <a:ext uri="{FF2B5EF4-FFF2-40B4-BE49-F238E27FC236}">
                <a16:creationId xmlns:a16="http://schemas.microsoft.com/office/drawing/2014/main" id="{C18CD85D-3785-586C-EAAE-FD67CC709A65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838200" y="1478857"/>
            <a:ext cx="10515600" cy="4639309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defRPr/>
            </a:lvl1pPr>
            <a:lvl2pPr marL="6858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Wingdings" panose="05000000000000000000" pitchFamily="2" charset="2"/>
              <a:buChar char="§"/>
              <a:defRPr/>
            </a:lvl2pPr>
            <a:lvl3pPr marL="11430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‒"/>
              <a:defRPr/>
            </a:lvl3pPr>
            <a:lvl4pPr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defRPr/>
            </a:lvl4pPr>
            <a:lvl5pPr marL="20574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‒"/>
              <a:defRPr/>
            </a:lvl5pPr>
            <a:lvl6pPr marL="25146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»"/>
              <a:defRPr/>
            </a:lvl6pPr>
          </a:lstStyle>
          <a:p>
            <a:pPr lvl="0"/>
            <a:r>
              <a:rPr lang="en-US" dirty="0"/>
              <a:t>Level 0</a:t>
            </a:r>
          </a:p>
          <a:p>
            <a:pPr lvl="1"/>
            <a:r>
              <a:rPr lang="en-US" dirty="0"/>
              <a:t>Level 1</a:t>
            </a:r>
          </a:p>
          <a:p>
            <a:pPr lvl="2"/>
            <a:r>
              <a:rPr lang="en-US" dirty="0"/>
              <a:t>Level 2</a:t>
            </a:r>
          </a:p>
          <a:p>
            <a:pPr lvl="3"/>
            <a:r>
              <a:rPr lang="en-US" dirty="0"/>
              <a:t>Level 3</a:t>
            </a:r>
          </a:p>
          <a:p>
            <a:pPr lvl="4"/>
            <a:r>
              <a:rPr lang="en-US" dirty="0"/>
              <a:t>Level 4</a:t>
            </a:r>
          </a:p>
          <a:p>
            <a:pPr lvl="5"/>
            <a:r>
              <a:rPr lang="en-US" dirty="0"/>
              <a:t>Level 5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A899A327-1A19-2BE0-9914-12C224ADDC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57200"/>
            <a:ext cx="10515600" cy="8001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A5A012C0-4146-57D0-F2EE-F33DF63A53C0}"/>
              </a:ext>
            </a:extLst>
          </p:cNvPr>
          <p:cNvSpPr/>
          <p:nvPr/>
        </p:nvSpPr>
        <p:spPr>
          <a:xfrm>
            <a:off x="10868596" y="6356350"/>
            <a:ext cx="1315453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0021BEC2-3E62-8BE6-B836-8522EE537AF6}"/>
              </a:ext>
            </a:extLst>
          </p:cNvPr>
          <p:cNvSpPr/>
          <p:nvPr/>
        </p:nvSpPr>
        <p:spPr>
          <a:xfrm>
            <a:off x="9552563" y="6356350"/>
            <a:ext cx="2560320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43686C4-24F1-3BAA-1FD4-8CA36F6279A2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22808" y="6330789"/>
            <a:ext cx="1097280" cy="505373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7B5E66C7-7E2D-D81F-DFA2-1921F4B71AE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57248" y="6241802"/>
            <a:ext cx="938147" cy="594360"/>
          </a:xfrm>
          <a:prstGeom prst="rect">
            <a:avLst/>
          </a:prstGeom>
        </p:spPr>
      </p:pic>
      <p:sp>
        <p:nvSpPr>
          <p:cNvPr id="5" name="Text Placeholder 3">
            <a:extLst>
              <a:ext uri="{FF2B5EF4-FFF2-40B4-BE49-F238E27FC236}">
                <a16:creationId xmlns:a16="http://schemas.microsoft.com/office/drawing/2014/main" id="{35E1334E-27DD-2790-DD80-9381F9A8A14C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4765953" y="6510232"/>
            <a:ext cx="4772594" cy="211243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200" b="0"/>
            </a:lvl1pPr>
          </a:lstStyle>
          <a:p>
            <a:pPr lvl="0"/>
            <a:r>
              <a:rPr lang="en-US" dirty="0"/>
              <a:t>Reference</a:t>
            </a:r>
          </a:p>
        </p:txBody>
      </p:sp>
    </p:spTree>
    <p:extLst>
      <p:ext uri="{BB962C8B-B14F-4D97-AF65-F5344CB8AC3E}">
        <p14:creationId xmlns:p14="http://schemas.microsoft.com/office/powerpoint/2010/main" val="33102852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 2 w/ Reference Bo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0ED9B6-017E-8CE5-A472-13ACC530A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2573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Content Placeholder 3">
            <a:extLst>
              <a:ext uri="{FF2B5EF4-FFF2-40B4-BE49-F238E27FC236}">
                <a16:creationId xmlns:a16="http://schemas.microsoft.com/office/drawing/2014/main" id="{52989720-4EA0-0ABF-4B88-73F1B5D3232A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838200" y="1478857"/>
            <a:ext cx="10515600" cy="4639309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defRPr/>
            </a:lvl1pPr>
            <a:lvl2pPr marL="6858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Wingdings" panose="05000000000000000000" pitchFamily="2" charset="2"/>
              <a:buChar char="§"/>
              <a:defRPr/>
            </a:lvl2pPr>
            <a:lvl3pPr marL="11430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‒"/>
              <a:defRPr/>
            </a:lvl3pPr>
            <a:lvl4pPr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defRPr/>
            </a:lvl4pPr>
            <a:lvl5pPr marL="20574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‒"/>
              <a:defRPr/>
            </a:lvl5pPr>
            <a:lvl6pPr marL="25146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»"/>
              <a:defRPr/>
            </a:lvl6pPr>
          </a:lstStyle>
          <a:p>
            <a:pPr lvl="0"/>
            <a:r>
              <a:rPr lang="en-US" dirty="0"/>
              <a:t>Level 0</a:t>
            </a:r>
          </a:p>
          <a:p>
            <a:pPr lvl="1"/>
            <a:r>
              <a:rPr lang="en-US" dirty="0"/>
              <a:t>Level 1</a:t>
            </a:r>
          </a:p>
          <a:p>
            <a:pPr lvl="2"/>
            <a:r>
              <a:rPr lang="en-US" dirty="0"/>
              <a:t>Level 2</a:t>
            </a:r>
          </a:p>
          <a:p>
            <a:pPr lvl="3"/>
            <a:r>
              <a:rPr lang="en-US" dirty="0"/>
              <a:t>Level 3</a:t>
            </a:r>
          </a:p>
          <a:p>
            <a:pPr lvl="4"/>
            <a:r>
              <a:rPr lang="en-US" dirty="0"/>
              <a:t>Level 4</a:t>
            </a:r>
          </a:p>
          <a:p>
            <a:pPr lvl="5"/>
            <a:r>
              <a:rPr lang="en-US" dirty="0"/>
              <a:t>Level 5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C2B9E2F4-D3AC-A449-86D8-F09A9F3D375F}"/>
              </a:ext>
            </a:extLst>
          </p:cNvPr>
          <p:cNvSpPr/>
          <p:nvPr/>
        </p:nvSpPr>
        <p:spPr>
          <a:xfrm>
            <a:off x="10868596" y="6356350"/>
            <a:ext cx="1315453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Text Placeholder 3">
            <a:extLst>
              <a:ext uri="{FF2B5EF4-FFF2-40B4-BE49-F238E27FC236}">
                <a16:creationId xmlns:a16="http://schemas.microsoft.com/office/drawing/2014/main" id="{60DC5D29-8967-A3DA-AC9D-DD46AA10AA2F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4765953" y="6510232"/>
            <a:ext cx="4772594" cy="211243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200" b="0"/>
            </a:lvl1pPr>
          </a:lstStyle>
          <a:p>
            <a:pPr lvl="0"/>
            <a:r>
              <a:rPr lang="en-US" dirty="0"/>
              <a:t>Reference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C5BB4E67-6010-D6C5-3C74-C87172FA7B23}"/>
              </a:ext>
            </a:extLst>
          </p:cNvPr>
          <p:cNvSpPr/>
          <p:nvPr/>
        </p:nvSpPr>
        <p:spPr>
          <a:xfrm>
            <a:off x="9552563" y="6356350"/>
            <a:ext cx="2560320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6117103-9F89-0FDF-E8A7-2B01562F82A0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22808" y="6330789"/>
            <a:ext cx="1097280" cy="505373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C4983902-74ED-87F7-369B-B57637D4708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57248" y="6241802"/>
            <a:ext cx="938147" cy="594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78441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738A0263-8F01-A34A-CA1A-199C37225B7F}"/>
              </a:ext>
            </a:extLst>
          </p:cNvPr>
          <p:cNvSpPr txBox="1"/>
          <p:nvPr/>
        </p:nvSpPr>
        <p:spPr>
          <a:xfrm>
            <a:off x="838200" y="422510"/>
            <a:ext cx="6143624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sz="4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Franklin Gothic Medium"/>
                <a:ea typeface="+mj-ea"/>
                <a:cs typeface="+mj-cs"/>
              </a:rPr>
              <a:t>Course Icons </a:t>
            </a:r>
            <a:r>
              <a:rPr kumimoji="0" lang="en-US" sz="4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Franklin Gothic Medium"/>
                <a:ea typeface="+mj-ea"/>
                <a:cs typeface="+mj-cs"/>
              </a:rPr>
              <a:t>Key</a:t>
            </a:r>
            <a:endParaRPr lang="en-US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ED550D9-A1A6-D2B6-52FF-3C612CDDD960}"/>
              </a:ext>
            </a:extLst>
          </p:cNvPr>
          <p:cNvSpPr/>
          <p:nvPr/>
        </p:nvSpPr>
        <p:spPr>
          <a:xfrm>
            <a:off x="10868596" y="6356350"/>
            <a:ext cx="1315453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aphicFrame>
        <p:nvGraphicFramePr>
          <p:cNvPr id="7" name="Google Shape;36;p14">
            <a:extLst>
              <a:ext uri="{FF2B5EF4-FFF2-40B4-BE49-F238E27FC236}">
                <a16:creationId xmlns:a16="http://schemas.microsoft.com/office/drawing/2014/main" id="{1B90ED4D-4DD1-FD4C-88A0-C837BE21889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869026918"/>
              </p:ext>
            </p:extLst>
          </p:nvPr>
        </p:nvGraphicFramePr>
        <p:xfrm>
          <a:off x="1505065" y="1917027"/>
          <a:ext cx="9181875" cy="4276738"/>
        </p:xfrm>
        <a:graphic>
          <a:graphicData uri="http://schemas.openxmlformats.org/drawingml/2006/table">
            <a:tbl>
              <a:tblPr firstRow="1" bandRow="1">
                <a:noFill/>
              </a:tblPr>
              <a:tblGrid>
                <a:gridCol w="18363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3455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72521"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400" b="1" u="none" strike="noStrike" cap="none" dirty="0">
                          <a:solidFill>
                            <a:schemeClr val="tx1"/>
                          </a:solidFill>
                        </a:rPr>
                        <a:t>Icon</a:t>
                      </a:r>
                      <a:endParaRPr b="1" dirty="0">
                        <a:solidFill>
                          <a:schemeClr val="tx1"/>
                        </a:solidFill>
                      </a:endParaRPr>
                    </a:p>
                  </a:txBody>
                  <a:tcPr marL="91450" marR="91450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400" b="1" u="none" strike="noStrike" cap="none" dirty="0">
                          <a:solidFill>
                            <a:schemeClr val="tx1"/>
                          </a:solidFill>
                        </a:rPr>
                        <a:t>Use</a:t>
                      </a:r>
                      <a:endParaRPr b="1" dirty="0">
                        <a:solidFill>
                          <a:schemeClr val="tx1"/>
                        </a:solidFill>
                      </a:endParaRPr>
                    </a:p>
                  </a:txBody>
                  <a:tcPr marL="91450" marR="91450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45042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/>
                    </a:p>
                  </a:txBody>
                  <a:tcPr marL="91450" marR="91450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000" b="1" dirty="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Objectives </a:t>
                      </a:r>
                      <a:r>
                        <a:rPr lang="en-US" sz="2000" b="0" dirty="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of</a:t>
                      </a:r>
                      <a:r>
                        <a:rPr lang="en-US" sz="2000" dirty="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 the lesson</a:t>
                      </a:r>
                      <a:endParaRPr sz="2000" dirty="0"/>
                    </a:p>
                  </a:txBody>
                  <a:tcPr marL="91450" marR="91450" marT="45725" marB="45725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45042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/>
                    </a:p>
                  </a:txBody>
                  <a:tcPr marL="91450" marR="91450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000" b="1" dirty="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Discovery Dialogue </a:t>
                      </a:r>
                      <a:r>
                        <a:rPr lang="en-US" sz="2000" dirty="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invites sharing of ideas and experiences</a:t>
                      </a:r>
                      <a:endParaRPr sz="2000" dirty="0"/>
                    </a:p>
                  </a:txBody>
                  <a:tcPr marL="91450" marR="91450" marT="45725" marB="45725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13121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/>
                    </a:p>
                  </a:txBody>
                  <a:tcPr marL="91450" marR="91450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000"/>
                        <a:buFont typeface="Arial"/>
                        <a:buNone/>
                      </a:pPr>
                      <a:r>
                        <a:rPr lang="en-US" sz="2000" b="1" dirty="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Activity </a:t>
                      </a:r>
                      <a:r>
                        <a:rPr lang="en-US" sz="2000" b="0" dirty="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completed by </a:t>
                      </a:r>
                      <a:r>
                        <a:rPr lang="en-US" sz="2000" dirty="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individual or group</a:t>
                      </a:r>
                      <a:endParaRPr dirty="0"/>
                    </a:p>
                  </a:txBody>
                  <a:tcPr marL="91450" marR="91450" marT="45725" marB="45725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001012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/>
                    </a:p>
                  </a:txBody>
                  <a:tcPr marL="91450" marR="91450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>
                          <a:schemeClr val="dk1"/>
                        </a:buClr>
                        <a:buSzPts val="2000"/>
                        <a:buFont typeface="Arial"/>
                        <a:buNone/>
                      </a:pPr>
                      <a:r>
                        <a:rPr lang="en-US" sz="2000" b="1" dirty="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Highlight </a:t>
                      </a:r>
                      <a:r>
                        <a:rPr lang="en-US" sz="2000" b="0" dirty="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of </a:t>
                      </a:r>
                      <a:r>
                        <a:rPr lang="en-US" sz="2000" dirty="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multisectoral or One Health approach</a:t>
                      </a:r>
                    </a:p>
                  </a:txBody>
                  <a:tcPr marL="91450" marR="91450" marT="45725" marB="45725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pic>
        <p:nvPicPr>
          <p:cNvPr id="8" name="Google Shape;37;p14" descr="Objectives Icon">
            <a:extLst>
              <a:ext uri="{FF2B5EF4-FFF2-40B4-BE49-F238E27FC236}">
                <a16:creationId xmlns:a16="http://schemas.microsoft.com/office/drawing/2014/main" id="{CBB9782B-A8E1-C65D-9AF3-6E3BFB6811BE}"/>
              </a:ext>
            </a:extLst>
          </p:cNvPr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947380" y="2445209"/>
            <a:ext cx="888251" cy="777438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Google Shape;38;p14" descr="Discovery Dialogue ">
            <a:extLst>
              <a:ext uri="{FF2B5EF4-FFF2-40B4-BE49-F238E27FC236}">
                <a16:creationId xmlns:a16="http://schemas.microsoft.com/office/drawing/2014/main" id="{7CD87E88-EB7B-B47D-75A4-EF92C6B22369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929764" y="3387005"/>
            <a:ext cx="888251" cy="777438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Google Shape;39;p14" descr="Activity Icon">
            <a:extLst>
              <a:ext uri="{FF2B5EF4-FFF2-40B4-BE49-F238E27FC236}">
                <a16:creationId xmlns:a16="http://schemas.microsoft.com/office/drawing/2014/main" id="{2A7635B7-817C-CFE7-27AD-FB050C7307E0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921623" y="4334684"/>
            <a:ext cx="888251" cy="777438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Google Shape;41;p14" descr="A picture containing vector graphics&#10;&#10;Description automatically generated">
            <a:extLst>
              <a:ext uri="{FF2B5EF4-FFF2-40B4-BE49-F238E27FC236}">
                <a16:creationId xmlns:a16="http://schemas.microsoft.com/office/drawing/2014/main" id="{C5E0F6D3-E023-08E2-7F13-386E4CE55BE2}"/>
              </a:ext>
            </a:extLst>
          </p:cNvPr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802921" y="5192453"/>
            <a:ext cx="1121434" cy="1138518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7AF85320-B0B4-8FE9-5CA1-40BC34F9E9FB}"/>
              </a:ext>
            </a:extLst>
          </p:cNvPr>
          <p:cNvSpPr/>
          <p:nvPr/>
        </p:nvSpPr>
        <p:spPr>
          <a:xfrm>
            <a:off x="9552563" y="6356350"/>
            <a:ext cx="2560320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9005EF2-BA1D-B693-DEA9-D13F2E9D00C0}"/>
              </a:ext>
            </a:extLst>
          </p:cNvPr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22808" y="6330789"/>
            <a:ext cx="1097280" cy="505373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D8D38710-0883-42F9-1E0A-77A9BD571BD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1057248" y="6241802"/>
            <a:ext cx="938147" cy="594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9868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Custom Layout_Portugue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738A0263-8F01-A34A-CA1A-199C37225B7F}"/>
              </a:ext>
            </a:extLst>
          </p:cNvPr>
          <p:cNvSpPr txBox="1"/>
          <p:nvPr/>
        </p:nvSpPr>
        <p:spPr>
          <a:xfrm>
            <a:off x="838200" y="413884"/>
            <a:ext cx="7218872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pt-BR" sz="4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Franklin Gothic Medium"/>
                <a:ea typeface="+mj-ea"/>
                <a:cs typeface="+mj-cs"/>
              </a:rPr>
              <a:t>Comunicação visual</a:t>
            </a:r>
            <a:endParaRPr lang="en-US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ED550D9-A1A6-D2B6-52FF-3C612CDDD960}"/>
              </a:ext>
            </a:extLst>
          </p:cNvPr>
          <p:cNvSpPr/>
          <p:nvPr/>
        </p:nvSpPr>
        <p:spPr>
          <a:xfrm>
            <a:off x="10868596" y="6356350"/>
            <a:ext cx="1315453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7" name="Google Shape;36;p14">
            <a:extLst>
              <a:ext uri="{FF2B5EF4-FFF2-40B4-BE49-F238E27FC236}">
                <a16:creationId xmlns:a16="http://schemas.microsoft.com/office/drawing/2014/main" id="{1B90ED4D-4DD1-FD4C-88A0-C837BE21889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085270455"/>
              </p:ext>
            </p:extLst>
          </p:nvPr>
        </p:nvGraphicFramePr>
        <p:xfrm>
          <a:off x="1505065" y="1917027"/>
          <a:ext cx="9181875" cy="4276738"/>
        </p:xfrm>
        <a:graphic>
          <a:graphicData uri="http://schemas.openxmlformats.org/drawingml/2006/table">
            <a:tbl>
              <a:tblPr firstRow="1" bandRow="1">
                <a:noFill/>
              </a:tblPr>
              <a:tblGrid>
                <a:gridCol w="18363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3455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72521"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400" b="1" u="none" strike="noStrike" cap="none" dirty="0" err="1">
                          <a:solidFill>
                            <a:schemeClr val="tx1"/>
                          </a:solidFill>
                        </a:rPr>
                        <a:t>Ícones</a:t>
                      </a:r>
                      <a:endParaRPr b="1" dirty="0">
                        <a:solidFill>
                          <a:schemeClr val="tx1"/>
                        </a:solidFill>
                      </a:endParaRPr>
                    </a:p>
                  </a:txBody>
                  <a:tcPr marL="91450" marR="91450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400" b="1" u="none" strike="noStrike" cap="none" dirty="0" err="1">
                          <a:solidFill>
                            <a:schemeClr val="tx1"/>
                          </a:solidFill>
                        </a:rPr>
                        <a:t>Uso</a:t>
                      </a:r>
                      <a:endParaRPr b="1" dirty="0">
                        <a:solidFill>
                          <a:schemeClr val="tx1"/>
                        </a:solidFill>
                      </a:endParaRPr>
                    </a:p>
                  </a:txBody>
                  <a:tcPr marL="91450" marR="91450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45042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/>
                    </a:p>
                  </a:txBody>
                  <a:tcPr marL="91450" marR="91450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1" dirty="0" err="1"/>
                        <a:t>Objetivos</a:t>
                      </a:r>
                      <a:r>
                        <a:rPr lang="en-US" sz="2000" b="1" dirty="0"/>
                        <a:t> </a:t>
                      </a:r>
                      <a:r>
                        <a:rPr lang="en-US" sz="2000" dirty="0"/>
                        <a:t>da </a:t>
                      </a:r>
                      <a:r>
                        <a:rPr lang="en-US" sz="2000" dirty="0" err="1"/>
                        <a:t>lição</a:t>
                      </a:r>
                      <a:endParaRPr lang="en-US" sz="2000" dirty="0"/>
                    </a:p>
                  </a:txBody>
                  <a:tcPr marL="91450" marR="91450" marT="45725" marB="45725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45042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/>
                    </a:p>
                  </a:txBody>
                  <a:tcPr marL="91450" marR="91450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pt-BR" sz="2000" b="1" dirty="0"/>
                        <a:t>O Diálogo de Descobertas </a:t>
                      </a:r>
                      <a:r>
                        <a:rPr lang="pt-BR" sz="2000" dirty="0"/>
                        <a:t>convida ao compartilhamento de ideias e experiências</a:t>
                      </a:r>
                    </a:p>
                  </a:txBody>
                  <a:tcPr marL="91450" marR="91450" marT="45725" marB="45725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13121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/>
                    </a:p>
                  </a:txBody>
                  <a:tcPr marL="91450" marR="91450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pt-BR" sz="2000" b="1" dirty="0"/>
                        <a:t>Atividade </a:t>
                      </a:r>
                      <a:r>
                        <a:rPr lang="pt-BR" sz="2000" dirty="0"/>
                        <a:t>realizada por indivíduo ou grupo</a:t>
                      </a:r>
                    </a:p>
                  </a:txBody>
                  <a:tcPr marL="91450" marR="91450" marT="45725" marB="45725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001012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/>
                    </a:p>
                  </a:txBody>
                  <a:tcPr marL="91450" marR="91450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pt-BR" sz="2000" b="1" dirty="0"/>
                        <a:t>Destaque para </a:t>
                      </a:r>
                      <a:r>
                        <a:rPr lang="pt-BR" sz="2000" dirty="0"/>
                        <a:t>a abordagem multissetorial ou Uma Só Saúde</a:t>
                      </a:r>
                    </a:p>
                  </a:txBody>
                  <a:tcPr marL="91450" marR="91450" marT="45725" marB="45725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pic>
        <p:nvPicPr>
          <p:cNvPr id="8" name="Google Shape;37;p14" descr="Objectives Icon">
            <a:extLst>
              <a:ext uri="{FF2B5EF4-FFF2-40B4-BE49-F238E27FC236}">
                <a16:creationId xmlns:a16="http://schemas.microsoft.com/office/drawing/2014/main" id="{CBB9782B-A8E1-C65D-9AF3-6E3BFB6811BE}"/>
              </a:ext>
            </a:extLst>
          </p:cNvPr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947380" y="2445209"/>
            <a:ext cx="888251" cy="777438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Google Shape;38;p14" descr="Discovery Dialogue ">
            <a:extLst>
              <a:ext uri="{FF2B5EF4-FFF2-40B4-BE49-F238E27FC236}">
                <a16:creationId xmlns:a16="http://schemas.microsoft.com/office/drawing/2014/main" id="{7CD87E88-EB7B-B47D-75A4-EF92C6B22369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929764" y="3387005"/>
            <a:ext cx="888251" cy="777438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Google Shape;39;p14" descr="Activity Icon">
            <a:extLst>
              <a:ext uri="{FF2B5EF4-FFF2-40B4-BE49-F238E27FC236}">
                <a16:creationId xmlns:a16="http://schemas.microsoft.com/office/drawing/2014/main" id="{2A7635B7-817C-CFE7-27AD-FB050C7307E0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921623" y="4334684"/>
            <a:ext cx="888251" cy="777438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Google Shape;41;p14" descr="A picture containing vector graphics&#10;&#10;Description automatically generated">
            <a:extLst>
              <a:ext uri="{FF2B5EF4-FFF2-40B4-BE49-F238E27FC236}">
                <a16:creationId xmlns:a16="http://schemas.microsoft.com/office/drawing/2014/main" id="{C5E0F6D3-E023-08E2-7F13-386E4CE55BE2}"/>
              </a:ext>
            </a:extLst>
          </p:cNvPr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802921" y="5192453"/>
            <a:ext cx="1121434" cy="1138518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7AF85320-B0B4-8FE9-5CA1-40BC34F9E9FB}"/>
              </a:ext>
            </a:extLst>
          </p:cNvPr>
          <p:cNvSpPr/>
          <p:nvPr/>
        </p:nvSpPr>
        <p:spPr>
          <a:xfrm>
            <a:off x="9552563" y="6356350"/>
            <a:ext cx="2560320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9005EF2-BA1D-B693-DEA9-D13F2E9D00C0}"/>
              </a:ext>
            </a:extLst>
          </p:cNvPr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22808" y="6330789"/>
            <a:ext cx="1097280" cy="505373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D8D38710-0883-42F9-1E0A-77A9BD571BD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1057248" y="6241802"/>
            <a:ext cx="938147" cy="594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93417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57B8B486-EFC4-8DEE-CC1F-A4E4AD1EC6A7}"/>
              </a:ext>
            </a:extLst>
          </p:cNvPr>
          <p:cNvSpPr/>
          <p:nvPr/>
        </p:nvSpPr>
        <p:spPr>
          <a:xfrm>
            <a:off x="0" y="6728728"/>
            <a:ext cx="12192000" cy="203201"/>
          </a:xfrm>
          <a:prstGeom prst="rect">
            <a:avLst/>
          </a:prstGeom>
          <a:solidFill>
            <a:srgbClr val="10964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29FAA712-DD14-E1D3-B080-8A18549382F6}"/>
              </a:ext>
            </a:extLst>
          </p:cNvPr>
          <p:cNvSpPr txBox="1">
            <a:spLocks/>
          </p:cNvSpPr>
          <p:nvPr/>
        </p:nvSpPr>
        <p:spPr>
          <a:xfrm>
            <a:off x="-93879" y="6326347"/>
            <a:ext cx="496853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457200" rtl="0" eaLnBrk="1" latinLnBrk="0" hangingPunct="1">
              <a:defRPr lang="en-US" sz="1600" kern="1200" cap="all" smtClean="0">
                <a:solidFill>
                  <a:srgbClr val="000000"/>
                </a:solidFill>
                <a:latin typeface="Arial Re"/>
                <a:ea typeface="+mn-ea"/>
                <a:cs typeface="Arial Re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32F399E-A823-8741-8D87-6A1DD0C00948}" type="slidenum">
              <a:rPr lang="en-US" smtClean="0"/>
              <a:t>‹#›</a:t>
            </a:fld>
            <a:endParaRPr lang="en-US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36ED80FB-2A60-D1A9-DC89-EA4B76A07465}"/>
              </a:ext>
            </a:extLst>
          </p:cNvPr>
          <p:cNvCxnSpPr/>
          <p:nvPr/>
        </p:nvCxnSpPr>
        <p:spPr>
          <a:xfrm>
            <a:off x="518160" y="1264888"/>
            <a:ext cx="11155680" cy="0"/>
          </a:xfrm>
          <a:prstGeom prst="line">
            <a:avLst/>
          </a:prstGeom>
          <a:ln w="50800">
            <a:solidFill>
              <a:srgbClr val="10964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 1">
            <a:extLst>
              <a:ext uri="{FF2B5EF4-FFF2-40B4-BE49-F238E27FC236}">
                <a16:creationId xmlns:a16="http://schemas.microsoft.com/office/drawing/2014/main" id="{1C6EDC3E-932D-0B5A-509E-AD7BAEB07F52}"/>
              </a:ext>
            </a:extLst>
          </p:cNvPr>
          <p:cNvSpPr/>
          <p:nvPr userDrawn="1"/>
        </p:nvSpPr>
        <p:spPr>
          <a:xfrm>
            <a:off x="0" y="6728728"/>
            <a:ext cx="12192000" cy="203201"/>
          </a:xfrm>
          <a:prstGeom prst="rect">
            <a:avLst/>
          </a:prstGeom>
          <a:solidFill>
            <a:srgbClr val="10964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4978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8" r:id="rId1"/>
    <p:sldLayoutId id="2147483839" r:id="rId2"/>
    <p:sldLayoutId id="2147483840" r:id="rId3"/>
    <p:sldLayoutId id="2147483841" r:id="rId4"/>
    <p:sldLayoutId id="2147483842" r:id="rId5"/>
    <p:sldLayoutId id="2147483843" r:id="rId6"/>
    <p:sldLayoutId id="2147483844" r:id="rId7"/>
    <p:sldLayoutId id="2147483845" r:id="rId8"/>
    <p:sldLayoutId id="2147483846" r:id="rId9"/>
    <p:sldLayoutId id="2147483847" r:id="rId10"/>
    <p:sldLayoutId id="2147483848" r:id="rId11"/>
    <p:sldLayoutId id="2147483849" r:id="rId12"/>
    <p:sldLayoutId id="2147483850" r:id="rId13"/>
    <p:sldLayoutId id="2147483851" r:id="rId14"/>
    <p:sldLayoutId id="2147483852" r:id="rId15"/>
    <p:sldLayoutId id="2147483853" r:id="rId16"/>
    <p:sldLayoutId id="2147483854" r:id="rId17"/>
    <p:sldLayoutId id="2147483855" r:id="rId18"/>
    <p:sldLayoutId id="2147483856" r:id="rId19"/>
    <p:sldLayoutId id="2147483857" r:id="rId20"/>
    <p:sldLayoutId id="2147483858" r:id="rId21"/>
    <p:sldLayoutId id="2147483859" r:id="rId22"/>
    <p:sldLayoutId id="2147483860" r:id="rId23"/>
    <p:sldLayoutId id="2147483861" r:id="rId24"/>
    <p:sldLayoutId id="2147483862" r:id="rId25"/>
    <p:sldLayoutId id="2147483863" r:id="rId26"/>
    <p:sldLayoutId id="2147483864" r:id="rId27"/>
    <p:sldLayoutId id="2147483865" r:id="rId28"/>
    <p:sldLayoutId id="2147483866" r:id="rId29"/>
    <p:sldLayoutId id="2147483867" r:id="rId30"/>
    <p:sldLayoutId id="2147483868" r:id="rId31"/>
    <p:sldLayoutId id="2147483869" r:id="rId3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afro.who.int/publications/technical-guidelines-integrated-disease-surveillance-and-response-african-region-third" TargetMode="External"/><Relationship Id="rId7" Type="http://schemas.openxmlformats.org/officeDocument/2006/relationships/image" Target="../media/image3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hyperlink" Target="https://www.who.int/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7" Type="http://schemas.openxmlformats.org/officeDocument/2006/relationships/image" Target="../media/image3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www.woah.org/en/what-we-do/standards/codes-and-manuals/" TargetMode="External"/><Relationship Id="rId5" Type="http://schemas.openxmlformats.org/officeDocument/2006/relationships/hyperlink" Target="https://www.woah.org/en/home/" TargetMode="External"/><Relationship Id="rId4" Type="http://schemas.openxmlformats.org/officeDocument/2006/relationships/image" Target="../media/image33.sv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fao.org/publications/home/fao-flagship-publications/en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wesr.unep.org/" TargetMode="Externa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7.png"/><Relationship Id="rId4" Type="http://schemas.openxmlformats.org/officeDocument/2006/relationships/hyperlink" Target="https://www.unep.org/publications-data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doi.org/10.4060/cc2289en" TargetMode="Externa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svg"/><Relationship Id="rId3" Type="http://schemas.openxmlformats.org/officeDocument/2006/relationships/image" Target="../media/image38.png"/><Relationship Id="rId7" Type="http://schemas.openxmlformats.org/officeDocument/2006/relationships/image" Target="../media/image4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1.svg"/><Relationship Id="rId5" Type="http://schemas.openxmlformats.org/officeDocument/2006/relationships/image" Target="../media/image40.png"/><Relationship Id="rId10" Type="http://schemas.openxmlformats.org/officeDocument/2006/relationships/image" Target="../media/image45.svg"/><Relationship Id="rId4" Type="http://schemas.openxmlformats.org/officeDocument/2006/relationships/image" Target="../media/image39.svg"/><Relationship Id="rId9" Type="http://schemas.openxmlformats.org/officeDocument/2006/relationships/image" Target="../media/image44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oie.int/es/para-los-periodistas/una-sola-salud/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3.png"/><Relationship Id="rId4" Type="http://schemas.openxmlformats.org/officeDocument/2006/relationships/hyperlink" Target="https://www.who.int/news-room/q-a-detail/one-health" TargetMode="Externa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svg"/><Relationship Id="rId13" Type="http://schemas.openxmlformats.org/officeDocument/2006/relationships/hyperlink" Target="https://doi.org/10.1371/journal.ppat.1010537" TargetMode="External"/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12" Type="http://schemas.openxmlformats.org/officeDocument/2006/relationships/image" Target="../media/image23.sv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7.svg"/><Relationship Id="rId11" Type="http://schemas.openxmlformats.org/officeDocument/2006/relationships/image" Target="../media/image22.png"/><Relationship Id="rId5" Type="http://schemas.openxmlformats.org/officeDocument/2006/relationships/image" Target="../media/image16.png"/><Relationship Id="rId10" Type="http://schemas.openxmlformats.org/officeDocument/2006/relationships/image" Target="../media/image21.svg"/><Relationship Id="rId4" Type="http://schemas.openxmlformats.org/officeDocument/2006/relationships/image" Target="../media/image15.svg"/><Relationship Id="rId9" Type="http://schemas.openxmlformats.org/officeDocument/2006/relationships/image" Target="../media/image2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2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BA4944F-4548-2E76-9D90-ADC863663DAA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518159" y="2110490"/>
            <a:ext cx="8482621" cy="1588535"/>
          </a:xfrm>
        </p:spPr>
        <p:txBody>
          <a:bodyPr/>
          <a:lstStyle/>
          <a:p>
            <a:r>
              <a:rPr lang="pt-BR" sz="5400" dirty="0">
                <a:latin typeface="Franklin Gothic Medium" panose="020B0603020102020204" pitchFamily="34" charset="0"/>
              </a:rPr>
              <a:t>Introdução </a:t>
            </a:r>
            <a:r>
              <a:rPr lang="en-US" sz="5400" dirty="0">
                <a:latin typeface="Franklin Gothic Medium" panose="020B0603020102020204" pitchFamily="34" charset="0"/>
              </a:rPr>
              <a:t>à </a:t>
            </a:r>
            <a:r>
              <a:rPr lang="en-US" sz="5400" i="0" dirty="0">
                <a:latin typeface="Franklin Gothic Medium" panose="020B06030201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Uma Só Saúde </a:t>
            </a:r>
            <a:endParaRPr lang="en-US" sz="5400" dirty="0">
              <a:latin typeface="Franklin Gothic Medium" panose="020B0603020102020204" pitchFamily="34" charset="0"/>
            </a:endParaRP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F800164-2B90-E872-1719-D1E13B605728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pt-BR" dirty="0"/>
              <a:t>Oficina 1</a:t>
            </a:r>
          </a:p>
        </p:txBody>
      </p:sp>
    </p:spTree>
    <p:extLst>
      <p:ext uri="{BB962C8B-B14F-4D97-AF65-F5344CB8AC3E}">
        <p14:creationId xmlns:p14="http://schemas.microsoft.com/office/powerpoint/2010/main" val="91900910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0E797D1-175C-B203-F1CC-CCBA72B9195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8200" y="1478857"/>
            <a:ext cx="5728316" cy="4639309"/>
          </a:xfrm>
        </p:spPr>
        <p:txBody>
          <a:bodyPr/>
          <a:lstStyle/>
          <a:p>
            <a:r>
              <a:rPr lang="pt-BR" dirty="0"/>
              <a:t>Produz materiais de referência internacionais e faz recomendações para melhorar a saúde das pessoas em todo </a:t>
            </a:r>
            <a:br>
              <a:rPr lang="pt-BR" dirty="0"/>
            </a:br>
            <a:r>
              <a:rPr lang="pt-BR" dirty="0"/>
              <a:t>o mundo</a:t>
            </a:r>
          </a:p>
          <a:p>
            <a:r>
              <a:rPr lang="pt-BR" dirty="0"/>
              <a:t>Centra-se na meta do </a:t>
            </a:r>
            <a:br>
              <a:rPr lang="pt-BR" dirty="0"/>
            </a:br>
            <a:r>
              <a:rPr lang="pt-BR" dirty="0"/>
              <a:t>“Triplo Bilhões”</a:t>
            </a:r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1F3988D-38CA-40A6-DD18-15BB55AC82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Organização Mundial de Saúde (OMS)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693C5AA8-5993-4E79-26BC-85A639691604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462708" y="6128255"/>
            <a:ext cx="9409978" cy="584998"/>
          </a:xfrm>
        </p:spPr>
        <p:txBody>
          <a:bodyPr/>
          <a:lstStyle/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pt-BR" dirty="0">
                <a:solidFill>
                  <a:schemeClr val="accent2">
                    <a:lumMod val="75000"/>
                    <a:lumOff val="25000"/>
                  </a:schemeClr>
                </a:solidFill>
                <a:hlinkClick r:id="rId3"/>
              </a:rPr>
              <a:t>Diretrizes Técnicas para a Vigilância e Resposta Integradas às Doenças na Região Africana: Terceira edição | OMS | Escritório Regional para África </a:t>
            </a:r>
            <a:endParaRPr lang="pt-BR" dirty="0">
              <a:solidFill>
                <a:schemeClr val="accent2">
                  <a:lumMod val="75000"/>
                  <a:lumOff val="25000"/>
                </a:schemeClr>
              </a:solidFill>
            </a:endParaRP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pt-BR" dirty="0">
                <a:hlinkClick r:id="rId4"/>
              </a:rPr>
              <a:t>Organização Mundial de Saúde (OMS)</a:t>
            </a:r>
            <a:endParaRPr lang="pt-BR" dirty="0"/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pt-BR" dirty="0">
              <a:solidFill>
                <a:schemeClr val="accent2">
                  <a:lumMod val="75000"/>
                  <a:lumOff val="25000"/>
                </a:schemeClr>
              </a:solidFill>
            </a:endParaRPr>
          </a:p>
          <a:p>
            <a:endParaRPr lang="en-US" dirty="0"/>
          </a:p>
        </p:txBody>
      </p:sp>
      <p:pic>
        <p:nvPicPr>
          <p:cNvPr id="3074" name="Picture 2" descr="image">
            <a:extLst>
              <a:ext uri="{FF2B5EF4-FFF2-40B4-BE49-F238E27FC236}">
                <a16:creationId xmlns:a16="http://schemas.microsoft.com/office/drawing/2014/main" id="{A04A25EC-977C-2F52-F846-894724CB079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569" y="1358542"/>
            <a:ext cx="3248025" cy="1228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Content Placeholder 5">
            <a:extLst>
              <a:ext uri="{FF2B5EF4-FFF2-40B4-BE49-F238E27FC236}">
                <a16:creationId xmlns:a16="http://schemas.microsoft.com/office/drawing/2014/main" id="{47E0750B-70B2-51E2-A8C7-8C82047ACA7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9439130" y="2618733"/>
            <a:ext cx="2421175" cy="3304001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Technical Guidelines for Integrated Disease Surveillance and Response in the African Region: Third edition">
            <a:extLst>
              <a:ext uri="{FF2B5EF4-FFF2-40B4-BE49-F238E27FC236}">
                <a16:creationId xmlns:a16="http://schemas.microsoft.com/office/drawing/2014/main" id="{2C5CA3E6-D670-0A3A-842F-4D0D5B412C3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83188" y="2618733"/>
            <a:ext cx="2551154" cy="3304001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2082053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E12B89-F856-A63F-2FB4-A6AD4CAE55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0"/>
            <a:ext cx="11244943" cy="1257299"/>
          </a:xfrm>
        </p:spPr>
        <p:txBody>
          <a:bodyPr/>
          <a:lstStyle/>
          <a:p>
            <a:r>
              <a:rPr lang="en-US" dirty="0"/>
              <a:t>Organização Mundial de </a:t>
            </a:r>
            <a:r>
              <a:rPr lang="en-US" dirty="0" err="1"/>
              <a:t>Saúde</a:t>
            </a:r>
            <a:r>
              <a:rPr lang="en-US" dirty="0"/>
              <a:t> </a:t>
            </a:r>
            <a:br>
              <a:rPr lang="en-US" dirty="0"/>
            </a:br>
            <a:r>
              <a:rPr lang="en-US" dirty="0"/>
              <a:t>Animal (WOAH)</a:t>
            </a:r>
          </a:p>
        </p:txBody>
      </p:sp>
      <p:pic>
        <p:nvPicPr>
          <p:cNvPr id="14" name="Content Placeholder 13">
            <a:extLst>
              <a:ext uri="{FF2B5EF4-FFF2-40B4-BE49-F238E27FC236}">
                <a16:creationId xmlns:a16="http://schemas.microsoft.com/office/drawing/2014/main" id="{0CCBB0A5-1083-0FB8-03B9-EB6D52191E59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069943" y="1614063"/>
            <a:ext cx="3559568" cy="914809"/>
          </a:xfrm>
        </p:spPr>
      </p:pic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B95558A-8469-445F-37F7-6B26DFED1F94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4470400" y="6322385"/>
            <a:ext cx="5140718" cy="347768"/>
          </a:xfrm>
        </p:spPr>
        <p:txBody>
          <a:bodyPr/>
          <a:lstStyle/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pt-BR" dirty="0">
                <a:hlinkClick r:id="rId5"/>
              </a:rPr>
              <a:t>Página inicial - WOAH - Organização Mundial da Saúde Animal</a:t>
            </a:r>
            <a:endParaRPr lang="pt-BR" dirty="0">
              <a:hlinkClick r:id="rId6"/>
            </a:endParaRP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pt-BR" dirty="0">
                <a:hlinkClick r:id="rId6"/>
              </a:rPr>
              <a:t>Códigos e Manuais - WOAH - Organização Mundial da </a:t>
            </a:r>
            <a:r>
              <a:rPr lang="pt-BR" dirty="0"/>
              <a:t>Saúde</a:t>
            </a:r>
            <a:r>
              <a:rPr lang="pt-BR" dirty="0">
                <a:hlinkClick r:id="rId6"/>
              </a:rPr>
              <a:t> Animal </a:t>
            </a:r>
          </a:p>
          <a:p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DB658D2-D267-8B36-A8B0-859AD5EC6823}"/>
              </a:ext>
            </a:extLst>
          </p:cNvPr>
          <p:cNvSpPr txBox="1"/>
          <p:nvPr/>
        </p:nvSpPr>
        <p:spPr>
          <a:xfrm>
            <a:off x="838196" y="1440809"/>
            <a:ext cx="6829543" cy="4724370"/>
          </a:xfrm>
          <a:prstGeom prst="rect">
            <a:avLst/>
          </a:prstGeom>
          <a:noFill/>
          <a:ln w="38100">
            <a:noFill/>
          </a:ln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t-BR" sz="2600" dirty="0">
                <a:ea typeface="Times New Roman" panose="02020603050405020304" pitchFamily="18" charset="0"/>
                <a:cs typeface="Times New Roman" panose="02020603050405020304" pitchFamily="18" charset="0"/>
              </a:rPr>
              <a:t>Promove o compartilhamento de dados e uma maior sensibilização para as doenças animais em nível mundial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t-BR" sz="2600" dirty="0"/>
              <a:t>Coleta, analisa e divulga </a:t>
            </a:r>
            <a:r>
              <a:rPr lang="pt-BR" sz="2600" dirty="0">
                <a:ea typeface="Times New Roman" panose="02020603050405020304" pitchFamily="18" charset="0"/>
                <a:cs typeface="Times New Roman" panose="02020603050405020304" pitchFamily="18" charset="0"/>
              </a:rPr>
              <a:t>informações </a:t>
            </a:r>
            <a:r>
              <a:rPr lang="pt-BR" sz="2600" dirty="0"/>
              <a:t>científicas </a:t>
            </a:r>
            <a:r>
              <a:rPr lang="pt-BR" sz="2600" dirty="0">
                <a:ea typeface="Times New Roman" panose="02020603050405020304" pitchFamily="18" charset="0"/>
                <a:cs typeface="Times New Roman" panose="02020603050405020304" pitchFamily="18" charset="0"/>
              </a:rPr>
              <a:t>relacionadas a saúde animal </a:t>
            </a:r>
            <a:endParaRPr lang="pt-BR" sz="2600" dirty="0"/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t-BR" sz="2600" dirty="0"/>
              <a:t>Fornece assistência técnica </a:t>
            </a:r>
            <a:br>
              <a:rPr lang="pt-BR" sz="2600" dirty="0"/>
            </a:br>
            <a:r>
              <a:rPr lang="pt-BR" sz="2600" dirty="0"/>
              <a:t>aos países membros em matéria de </a:t>
            </a:r>
            <a:br>
              <a:rPr lang="pt-BR" sz="2600" dirty="0"/>
            </a:br>
            <a:r>
              <a:rPr lang="pt-BR" sz="2600" dirty="0"/>
              <a:t>controle das doenças animais e </a:t>
            </a:r>
            <a:br>
              <a:rPr lang="pt-BR" sz="2600" dirty="0"/>
            </a:br>
            <a:r>
              <a:rPr lang="pt-BR" sz="2600" dirty="0"/>
              <a:t>operações de erradicação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t-BR" sz="2600" dirty="0"/>
              <a:t>Mantém o Sistema Mundial de Informação Zoossanitária (WAHIS)</a:t>
            </a:r>
          </a:p>
        </p:txBody>
      </p:sp>
      <p:sp>
        <p:nvSpPr>
          <p:cNvPr id="11" name="AutoShape 2" descr="World Organization for Animal Health rebrands to increase clarity for ...">
            <a:extLst>
              <a:ext uri="{FF2B5EF4-FFF2-40B4-BE49-F238E27FC236}">
                <a16:creationId xmlns:a16="http://schemas.microsoft.com/office/drawing/2014/main" id="{91507516-08E3-7900-551A-5071CB77A589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3" name="Picture 10">
            <a:extLst>
              <a:ext uri="{FF2B5EF4-FFF2-40B4-BE49-F238E27FC236}">
                <a16:creationId xmlns:a16="http://schemas.microsoft.com/office/drawing/2014/main" id="{5972F783-6930-8DC0-E7EC-6AA95ED79EC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556" t="3791"/>
          <a:stretch/>
        </p:blipFill>
        <p:spPr bwMode="auto">
          <a:xfrm>
            <a:off x="8206154" y="3153507"/>
            <a:ext cx="1946430" cy="2739405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6412866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FF836C7-FF49-FEEF-150B-4E8C82068F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8200" y="1478857"/>
            <a:ext cx="6137031" cy="4639309"/>
          </a:xfrm>
        </p:spPr>
        <p:txBody>
          <a:bodyPr lIns="91440" tIns="45720" rIns="91440" bIns="45720" anchor="t"/>
          <a:lstStyle/>
          <a:p>
            <a:pPr marL="285750" indent="-285750"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pt-BR" dirty="0"/>
              <a:t>Previne, controla e monitora as doenças emergentes dos animais </a:t>
            </a:r>
          </a:p>
          <a:p>
            <a:pPr marL="285750" indent="-285750"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pt-BR" dirty="0"/>
              <a:t>Fornece formação e assistência técnica em:</a:t>
            </a:r>
          </a:p>
          <a:p>
            <a:pPr lvl="1">
              <a:spcAft>
                <a:spcPts val="400"/>
              </a:spcAft>
              <a:buFont typeface="Wingdings" panose="020B0604020202020204" pitchFamily="34" charset="0"/>
              <a:buChar char="§"/>
            </a:pPr>
            <a:r>
              <a:rPr lang="pt-BR" dirty="0"/>
              <a:t>Vigilância das doenças </a:t>
            </a:r>
            <a:endParaRPr lang="pt-BR" dirty="0">
              <a:cs typeface="Arial"/>
            </a:endParaRPr>
          </a:p>
          <a:p>
            <a:pPr lvl="1">
              <a:spcAft>
                <a:spcPts val="400"/>
              </a:spcAft>
              <a:buFont typeface="Wingdings" panose="020B0604020202020204" pitchFamily="34" charset="0"/>
              <a:buChar char="§"/>
            </a:pPr>
            <a:r>
              <a:rPr lang="pt-BR" dirty="0"/>
              <a:t>Diagnóstico laboratorial </a:t>
            </a:r>
            <a:endParaRPr lang="pt-BR" dirty="0">
              <a:cs typeface="Arial"/>
            </a:endParaRPr>
          </a:p>
          <a:p>
            <a:pPr lvl="1">
              <a:spcAft>
                <a:spcPts val="400"/>
              </a:spcAft>
              <a:buFont typeface="Wingdings" panose="020B0604020202020204" pitchFamily="34" charset="0"/>
              <a:buChar char="§"/>
            </a:pPr>
            <a:r>
              <a:rPr lang="pt-BR" dirty="0"/>
              <a:t>Comunicação e investigação de surtos</a:t>
            </a:r>
            <a:endParaRPr lang="pt-BR" dirty="0">
              <a:cs typeface="Arial"/>
            </a:endParaRPr>
          </a:p>
          <a:p>
            <a:pPr lvl="1">
              <a:spcAft>
                <a:spcPts val="400"/>
              </a:spcAft>
              <a:buFont typeface="Wingdings" panose="020B0604020202020204" pitchFamily="34" charset="0"/>
              <a:buChar char="§"/>
            </a:pPr>
            <a:r>
              <a:rPr lang="pt-BR" dirty="0"/>
              <a:t>Preparação e resposta</a:t>
            </a:r>
            <a:endParaRPr lang="pt-BR" dirty="0">
              <a:cs typeface="Arial"/>
            </a:endParaRPr>
          </a:p>
          <a:p>
            <a:pPr marL="285750" lvl="0" indent="-285750"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pt-BR" dirty="0">
                <a:solidFill>
                  <a:prstClr val="black"/>
                </a:solidFill>
              </a:rPr>
              <a:t>Fornece instrumentos de vigilância e de alerta precoce</a:t>
            </a:r>
          </a:p>
          <a:p>
            <a:endParaRPr lang="en-US" b="1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EE12B89-F856-A63F-2FB4-A6AD4CAE55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046803"/>
          </a:xfrm>
        </p:spPr>
        <p:txBody>
          <a:bodyPr/>
          <a:lstStyle/>
          <a:p>
            <a:r>
              <a:rPr lang="pt-BR" dirty="0"/>
              <a:t>Organização das Nações Unidas para a Alimentação e a Agricultura (FAO)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A90CDE57-9C14-3032-D58B-8F99E59A471C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US">
                <a:hlinkClick r:id="rId3"/>
              </a:rPr>
              <a:t>https://www.fao.org/publications/home/fao-flagship-publications/en </a:t>
            </a:r>
          </a:p>
          <a:p>
            <a:endParaRPr lang="en-US"/>
          </a:p>
        </p:txBody>
      </p:sp>
      <p:pic>
        <p:nvPicPr>
          <p:cNvPr id="9" name="Picture 8" descr="FAO | United Nations">
            <a:extLst>
              <a:ext uri="{FF2B5EF4-FFF2-40B4-BE49-F238E27FC236}">
                <a16:creationId xmlns:a16="http://schemas.microsoft.com/office/drawing/2014/main" id="{0B84BECB-38BE-6246-1AA5-4B2FB95A3038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722" t="28196" r="9615" b="27415"/>
          <a:stretch/>
        </p:blipFill>
        <p:spPr bwMode="auto">
          <a:xfrm>
            <a:off x="7210994" y="1389649"/>
            <a:ext cx="3657600" cy="96012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026" name="Picture 2" descr="image">
            <a:extLst>
              <a:ext uri="{FF2B5EF4-FFF2-40B4-BE49-F238E27FC236}">
                <a16:creationId xmlns:a16="http://schemas.microsoft.com/office/drawing/2014/main" id="{DEFF3D08-25A7-2BBD-473C-4CFA8E7BA4E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7" t="2415" r="81835" b="5032"/>
          <a:stretch/>
        </p:blipFill>
        <p:spPr bwMode="auto">
          <a:xfrm>
            <a:off x="6975231" y="2570606"/>
            <a:ext cx="1336431" cy="1692120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image">
            <a:extLst>
              <a:ext uri="{FF2B5EF4-FFF2-40B4-BE49-F238E27FC236}">
                <a16:creationId xmlns:a16="http://schemas.microsoft.com/office/drawing/2014/main" id="{0DA8EDC5-8880-4E06-D694-5A807BD849F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420" t="5689" r="20902" b="3738"/>
          <a:stretch/>
        </p:blipFill>
        <p:spPr bwMode="auto">
          <a:xfrm>
            <a:off x="7620000" y="4447705"/>
            <a:ext cx="1336431" cy="1808039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image">
            <a:extLst>
              <a:ext uri="{FF2B5EF4-FFF2-40B4-BE49-F238E27FC236}">
                <a16:creationId xmlns:a16="http://schemas.microsoft.com/office/drawing/2014/main" id="{A516E429-FF89-CF56-5E18-D5BD759FDCC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016" t="2619" r="41458" b="4828"/>
          <a:stretch/>
        </p:blipFill>
        <p:spPr bwMode="auto">
          <a:xfrm>
            <a:off x="10063426" y="2570606"/>
            <a:ext cx="1230923" cy="1716397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image">
            <a:extLst>
              <a:ext uri="{FF2B5EF4-FFF2-40B4-BE49-F238E27FC236}">
                <a16:creationId xmlns:a16="http://schemas.microsoft.com/office/drawing/2014/main" id="{517D0DD3-6293-01A2-8EC9-A8A647D3300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403" t="4762" r="61857" b="2685"/>
          <a:stretch/>
        </p:blipFill>
        <p:spPr bwMode="auto">
          <a:xfrm>
            <a:off x="8519329" y="2570606"/>
            <a:ext cx="1336430" cy="1716397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4" descr="image">
            <a:extLst>
              <a:ext uri="{FF2B5EF4-FFF2-40B4-BE49-F238E27FC236}">
                <a16:creationId xmlns:a16="http://schemas.microsoft.com/office/drawing/2014/main" id="{9CB67C40-718E-C972-D7E3-38686B58C65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857" t="3180" r="465" b="6248"/>
          <a:stretch/>
        </p:blipFill>
        <p:spPr bwMode="auto">
          <a:xfrm>
            <a:off x="9246158" y="4447705"/>
            <a:ext cx="1336431" cy="1808039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2892312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8C086D-FB82-C13C-B0E7-A69A704F73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991850" cy="1257300"/>
          </a:xfrm>
        </p:spPr>
        <p:txBody>
          <a:bodyPr/>
          <a:lstStyle/>
          <a:p>
            <a:r>
              <a:rPr lang="pt-BR" dirty="0"/>
              <a:t>Programa das Nações Unidas para o Ambiente (PNUA)</a:t>
            </a:r>
          </a:p>
        </p:txBody>
      </p:sp>
      <p:sp>
        <p:nvSpPr>
          <p:cNvPr id="13" name="Content Placeholder 12">
            <a:extLst>
              <a:ext uri="{FF2B5EF4-FFF2-40B4-BE49-F238E27FC236}">
                <a16:creationId xmlns:a16="http://schemas.microsoft.com/office/drawing/2014/main" id="{278A8735-77BD-E343-71FA-721A1A74E04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8200" y="1478857"/>
            <a:ext cx="7710889" cy="4639309"/>
          </a:xfrm>
        </p:spPr>
        <p:txBody>
          <a:bodyPr/>
          <a:lstStyle/>
          <a:p>
            <a:pPr marL="285750" indent="-285750"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pt-BR" dirty="0"/>
              <a:t>Aborda os desafios ambientais mais prementes da humanidade</a:t>
            </a:r>
          </a:p>
          <a:p>
            <a:pPr marL="285750" indent="-285750"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pt-BR" dirty="0"/>
              <a:t>Avalia as causas profundas da tripla crise planetária das alterações climáticas, da perda da natureza e da biodiversidade e </a:t>
            </a:r>
            <a:br>
              <a:rPr lang="pt-BR" dirty="0"/>
            </a:br>
            <a:r>
              <a:rPr lang="pt-BR" dirty="0"/>
              <a:t>da poluição</a:t>
            </a:r>
          </a:p>
          <a:p>
            <a:pPr marL="285750" indent="-285750"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pt-BR" dirty="0"/>
              <a:t>Sala de Situação Mundial do Ambiente - nova plataforma de dados, informações e conhecimentos do PNUA que dá aos utilizadores acesso a conteúdos validados para apoiar a tomada de decisões ambientais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E157B47-C41B-974D-5A84-B79508A80867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3723701" y="6343747"/>
            <a:ext cx="5814846" cy="381752"/>
          </a:xfrm>
        </p:spPr>
        <p:txBody>
          <a:bodyPr/>
          <a:lstStyle/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dirty="0">
                <a:hlinkClick r:id="rId3"/>
              </a:rPr>
              <a:t>https://wesr.unep.org/</a:t>
            </a:r>
            <a:endParaRPr lang="en-US" dirty="0"/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dirty="0">
                <a:hlinkClick r:id="rId4"/>
              </a:rPr>
              <a:t>https://www.unep.org/publications-data  </a:t>
            </a:r>
          </a:p>
          <a:p>
            <a:endParaRPr lang="en-US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8F1AB538-3BFC-C571-1BFC-A1A88A3BCA7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671256" y="1257300"/>
            <a:ext cx="4395597" cy="28592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792022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5C8E6A-C253-7F52-44BB-76D92BC4F4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Plano de</a:t>
            </a:r>
            <a:r>
              <a:rPr lang="pt-BR" dirty="0"/>
              <a:t> ação </a:t>
            </a:r>
            <a:r>
              <a:rPr lang="en-US" dirty="0"/>
              <a:t>conjunto de Uma Só Saúde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BF80DC7D-EAD6-AC4B-23BF-5DB2EA5364EE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345831" y="6479909"/>
            <a:ext cx="9889587" cy="491562"/>
          </a:xfrm>
        </p:spPr>
        <p:txBody>
          <a:bodyPr/>
          <a:lstStyle/>
          <a:p>
            <a:pPr algn="l"/>
            <a:r>
              <a:rPr lang="en-US" dirty="0" err="1"/>
              <a:t>Trabalhar</a:t>
            </a:r>
            <a:r>
              <a:rPr lang="en-US" dirty="0"/>
              <a:t> </a:t>
            </a:r>
            <a:r>
              <a:rPr lang="en-US" dirty="0" err="1"/>
              <a:t>em</a:t>
            </a:r>
            <a:r>
              <a:rPr lang="en-US" dirty="0"/>
              <a:t> conjunto para a </a:t>
            </a:r>
            <a:r>
              <a:rPr lang="en-US" dirty="0" err="1"/>
              <a:t>saúde</a:t>
            </a:r>
            <a:r>
              <a:rPr lang="en-US" dirty="0"/>
              <a:t> dos </a:t>
            </a:r>
            <a:r>
              <a:rPr lang="en-US" dirty="0" err="1"/>
              <a:t>seres</a:t>
            </a:r>
            <a:r>
              <a:rPr lang="en-US" dirty="0"/>
              <a:t> </a:t>
            </a:r>
            <a:r>
              <a:rPr lang="en-US" dirty="0" err="1"/>
              <a:t>humanos</a:t>
            </a:r>
            <a:r>
              <a:rPr lang="en-US" dirty="0"/>
              <a:t>, dos </a:t>
            </a:r>
            <a:r>
              <a:rPr lang="en-US" dirty="0" err="1"/>
              <a:t>animais</a:t>
            </a:r>
            <a:r>
              <a:rPr lang="en-US" dirty="0"/>
              <a:t>, das </a:t>
            </a:r>
            <a:r>
              <a:rPr lang="en-US" dirty="0" err="1"/>
              <a:t>plantas</a:t>
            </a:r>
            <a:r>
              <a:rPr lang="en-US" dirty="0"/>
              <a:t> e do </a:t>
            </a:r>
            <a:r>
              <a:rPr lang="en-US" dirty="0" err="1"/>
              <a:t>ambiente</a:t>
            </a:r>
            <a:r>
              <a:rPr lang="en-US" dirty="0"/>
              <a:t>. Roma. </a:t>
            </a:r>
            <a:r>
              <a:rPr lang="en-US" dirty="0">
                <a:hlinkClick r:id="rId3"/>
              </a:rPr>
              <a:t>https://doi.</a:t>
            </a:r>
            <a:r>
              <a:rPr lang="en-US" dirty="0"/>
              <a:t>org/10.4060/cc2289en </a:t>
            </a:r>
          </a:p>
          <a:p>
            <a:endParaRPr lang="en-US" dirty="0"/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AE438430-1FE6-88A2-CBD4-8BCB01A5B48E}"/>
              </a:ext>
            </a:extLst>
          </p:cNvPr>
          <p:cNvSpPr/>
          <p:nvPr/>
        </p:nvSpPr>
        <p:spPr>
          <a:xfrm>
            <a:off x="538369" y="1685875"/>
            <a:ext cx="3803277" cy="2026807"/>
          </a:xfrm>
          <a:custGeom>
            <a:avLst/>
            <a:gdLst>
              <a:gd name="connsiteX0" fmla="*/ 0 w 2689898"/>
              <a:gd name="connsiteY0" fmla="*/ 0 h 1613939"/>
              <a:gd name="connsiteX1" fmla="*/ 2689898 w 2689898"/>
              <a:gd name="connsiteY1" fmla="*/ 0 h 1613939"/>
              <a:gd name="connsiteX2" fmla="*/ 2689898 w 2689898"/>
              <a:gd name="connsiteY2" fmla="*/ 1613939 h 1613939"/>
              <a:gd name="connsiteX3" fmla="*/ 0 w 2689898"/>
              <a:gd name="connsiteY3" fmla="*/ 1613939 h 1613939"/>
              <a:gd name="connsiteX4" fmla="*/ 0 w 2689898"/>
              <a:gd name="connsiteY4" fmla="*/ 0 h 16139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89898" h="1613939">
                <a:moveTo>
                  <a:pt x="0" y="0"/>
                </a:moveTo>
                <a:lnTo>
                  <a:pt x="2689898" y="0"/>
                </a:lnTo>
                <a:lnTo>
                  <a:pt x="2689898" y="1613939"/>
                </a:lnTo>
                <a:lnTo>
                  <a:pt x="0" y="1613939"/>
                </a:lnTo>
                <a:lnTo>
                  <a:pt x="0" y="0"/>
                </a:lnTo>
                <a:close/>
              </a:path>
            </a:pathLst>
          </a:custGeom>
          <a:noFill/>
          <a:ln w="47625">
            <a:solidFill>
              <a:srgbClr val="00943B"/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76200" tIns="76200" rIns="76200" bIns="76200" numCol="1" spcCol="1270" anchor="t" anchorCtr="0">
            <a:noAutofit/>
          </a:bodyPr>
          <a:lstStyle/>
          <a:p>
            <a:pPr marL="0" lvl="0" indent="0" algn="ctr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pt-BR" sz="2400" b="1" u="sng" kern="1200" dirty="0">
                <a:solidFill>
                  <a:schemeClr val="tx1"/>
                </a:solidFill>
                <a:cs typeface="Arial" panose="020B0604020202020204" pitchFamily="34" charset="0"/>
              </a:rPr>
              <a:t>Pista de ação 1</a:t>
            </a:r>
          </a:p>
          <a:p>
            <a:pPr marL="0" lvl="0" indent="0" algn="ctr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pt-BR" sz="2400" kern="1200" dirty="0">
                <a:solidFill>
                  <a:schemeClr val="tx1"/>
                </a:solidFill>
                <a:effectLst/>
              </a:rPr>
              <a:t>Reforçar as capacidades da iniciativa Uma Só</a:t>
            </a:r>
            <a:r>
              <a:rPr lang="pt-BR" sz="2400" dirty="0">
                <a:solidFill>
                  <a:schemeClr val="tx1"/>
                </a:solidFill>
              </a:rPr>
              <a:t> </a:t>
            </a:r>
            <a:r>
              <a:rPr lang="pt-BR" sz="2400" kern="1200" dirty="0">
                <a:solidFill>
                  <a:schemeClr val="tx1"/>
                </a:solidFill>
                <a:effectLst/>
              </a:rPr>
              <a:t>Saúde para reforçar </a:t>
            </a:r>
            <a:br>
              <a:rPr lang="pt-BR" sz="2400" kern="1200" dirty="0">
                <a:solidFill>
                  <a:schemeClr val="tx1"/>
                </a:solidFill>
                <a:effectLst/>
              </a:rPr>
            </a:br>
            <a:r>
              <a:rPr lang="pt-BR" sz="2400" kern="1200" dirty="0">
                <a:solidFill>
                  <a:schemeClr val="tx1"/>
                </a:solidFill>
                <a:effectLst/>
              </a:rPr>
              <a:t>sistemas de saúde</a:t>
            </a:r>
            <a:endParaRPr lang="pt-BR" sz="2400" b="1" kern="1200" dirty="0">
              <a:solidFill>
                <a:schemeClr val="tx1"/>
              </a:solidFill>
              <a:cs typeface="Arial" panose="020B0604020202020204" pitchFamily="34" charset="0"/>
            </a:endParaRPr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6850A136-21C2-2E21-8BDC-4C4390DD134C}"/>
              </a:ext>
            </a:extLst>
          </p:cNvPr>
          <p:cNvSpPr/>
          <p:nvPr/>
        </p:nvSpPr>
        <p:spPr>
          <a:xfrm>
            <a:off x="4497407" y="1529562"/>
            <a:ext cx="3500231" cy="2294142"/>
          </a:xfrm>
          <a:custGeom>
            <a:avLst/>
            <a:gdLst>
              <a:gd name="connsiteX0" fmla="*/ 0 w 2689898"/>
              <a:gd name="connsiteY0" fmla="*/ 0 h 1613939"/>
              <a:gd name="connsiteX1" fmla="*/ 2689898 w 2689898"/>
              <a:gd name="connsiteY1" fmla="*/ 0 h 1613939"/>
              <a:gd name="connsiteX2" fmla="*/ 2689898 w 2689898"/>
              <a:gd name="connsiteY2" fmla="*/ 1613939 h 1613939"/>
              <a:gd name="connsiteX3" fmla="*/ 0 w 2689898"/>
              <a:gd name="connsiteY3" fmla="*/ 1613939 h 1613939"/>
              <a:gd name="connsiteX4" fmla="*/ 0 w 2689898"/>
              <a:gd name="connsiteY4" fmla="*/ 0 h 16139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89898" h="1613939">
                <a:moveTo>
                  <a:pt x="0" y="0"/>
                </a:moveTo>
                <a:lnTo>
                  <a:pt x="2689898" y="0"/>
                </a:lnTo>
                <a:lnTo>
                  <a:pt x="2689898" y="1613939"/>
                </a:lnTo>
                <a:lnTo>
                  <a:pt x="0" y="1613939"/>
                </a:lnTo>
                <a:lnTo>
                  <a:pt x="0" y="0"/>
                </a:lnTo>
                <a:close/>
              </a:path>
            </a:pathLst>
          </a:custGeom>
          <a:noFill/>
          <a:ln w="47625">
            <a:solidFill>
              <a:srgbClr val="00943B"/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76200" tIns="76200" rIns="76200" bIns="76200" numCol="1" spcCol="1270" anchor="t" anchorCtr="0">
            <a:noAutofit/>
          </a:bodyPr>
          <a:lstStyle/>
          <a:p>
            <a:pPr marL="0" lvl="0" indent="0" algn="ctr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pt-BR" sz="2400" b="1" u="sng" kern="1200" dirty="0">
                <a:solidFill>
                  <a:schemeClr val="tx1"/>
                </a:solidFill>
                <a:cs typeface="Arial" panose="020B0604020202020204" pitchFamily="34" charset="0"/>
              </a:rPr>
              <a:t>Pista de ação 2</a:t>
            </a:r>
          </a:p>
          <a:p>
            <a:pPr marL="0" lvl="0" indent="0" algn="ctr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pt-BR" sz="2400" kern="1200" dirty="0">
                <a:solidFill>
                  <a:schemeClr val="tx1"/>
                </a:solidFill>
                <a:effectLst/>
                <a:cs typeface="Arial" panose="020B0604020202020204" pitchFamily="34" charset="0"/>
              </a:rPr>
              <a:t>Reduzir os riscos de epidemias e pandemias zoonóticas emergentes e reemergentes</a:t>
            </a:r>
            <a:endParaRPr lang="pt-BR" sz="2400" b="1" kern="1200" dirty="0">
              <a:solidFill>
                <a:schemeClr val="tx1"/>
              </a:solidFill>
              <a:cs typeface="Arial" panose="020B0604020202020204" pitchFamily="34" charset="0"/>
            </a:endParaRPr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2DC27B3A-2302-29E2-F10E-FBC91C8B2A7E}"/>
              </a:ext>
            </a:extLst>
          </p:cNvPr>
          <p:cNvSpPr/>
          <p:nvPr/>
        </p:nvSpPr>
        <p:spPr>
          <a:xfrm>
            <a:off x="8153399" y="1673609"/>
            <a:ext cx="3500231" cy="2599037"/>
          </a:xfrm>
          <a:custGeom>
            <a:avLst/>
            <a:gdLst>
              <a:gd name="connsiteX0" fmla="*/ 0 w 2743210"/>
              <a:gd name="connsiteY0" fmla="*/ 0 h 1560193"/>
              <a:gd name="connsiteX1" fmla="*/ 2743210 w 2743210"/>
              <a:gd name="connsiteY1" fmla="*/ 0 h 1560193"/>
              <a:gd name="connsiteX2" fmla="*/ 2743210 w 2743210"/>
              <a:gd name="connsiteY2" fmla="*/ 1560193 h 1560193"/>
              <a:gd name="connsiteX3" fmla="*/ 0 w 2743210"/>
              <a:gd name="connsiteY3" fmla="*/ 1560193 h 1560193"/>
              <a:gd name="connsiteX4" fmla="*/ 0 w 2743210"/>
              <a:gd name="connsiteY4" fmla="*/ 0 h 15601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43210" h="1560193">
                <a:moveTo>
                  <a:pt x="0" y="0"/>
                </a:moveTo>
                <a:lnTo>
                  <a:pt x="2743210" y="0"/>
                </a:lnTo>
                <a:lnTo>
                  <a:pt x="2743210" y="1560193"/>
                </a:lnTo>
                <a:lnTo>
                  <a:pt x="0" y="1560193"/>
                </a:lnTo>
                <a:lnTo>
                  <a:pt x="0" y="0"/>
                </a:lnTo>
                <a:close/>
              </a:path>
            </a:pathLst>
          </a:custGeom>
          <a:noFill/>
          <a:ln w="47625">
            <a:solidFill>
              <a:srgbClr val="00943B"/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76200" tIns="76200" rIns="76200" bIns="76200" numCol="1" spcCol="1270" anchor="t" anchorCtr="0">
            <a:noAutofit/>
          </a:bodyPr>
          <a:lstStyle/>
          <a:p>
            <a:pPr marL="0" lvl="0" indent="0" algn="ctr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pt-BR" sz="2400" b="1" u="sng" kern="1200" dirty="0">
                <a:solidFill>
                  <a:schemeClr val="tx1"/>
                </a:solidFill>
                <a:cs typeface="Arial" panose="020B0604020202020204" pitchFamily="34" charset="0"/>
              </a:rPr>
              <a:t>Pista de ação 3</a:t>
            </a:r>
          </a:p>
          <a:p>
            <a:pPr marL="0" lvl="0" indent="0" algn="ctr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pt-BR" sz="2400" kern="1200" dirty="0">
                <a:solidFill>
                  <a:schemeClr val="tx1"/>
                </a:solidFill>
                <a:effectLst/>
              </a:rPr>
              <a:t>Controle e eliminação de doenças endêmicas zoonóticas, tropicais negligenciadas e transmitidas por vetores</a:t>
            </a:r>
            <a:endParaRPr lang="pt-BR" sz="2400" b="1" kern="1200" dirty="0">
              <a:solidFill>
                <a:schemeClr val="tx1"/>
              </a:solidFill>
              <a:cs typeface="Arial" panose="020B0604020202020204" pitchFamily="34" charset="0"/>
            </a:endParaRPr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67904398-92B8-4699-EA2E-D44B7A419D89}"/>
              </a:ext>
            </a:extLst>
          </p:cNvPr>
          <p:cNvSpPr/>
          <p:nvPr/>
        </p:nvSpPr>
        <p:spPr>
          <a:xfrm>
            <a:off x="538369" y="3974035"/>
            <a:ext cx="3803277" cy="2304637"/>
          </a:xfrm>
          <a:custGeom>
            <a:avLst/>
            <a:gdLst>
              <a:gd name="connsiteX0" fmla="*/ 0 w 2706667"/>
              <a:gd name="connsiteY0" fmla="*/ 0 h 1601487"/>
              <a:gd name="connsiteX1" fmla="*/ 2706667 w 2706667"/>
              <a:gd name="connsiteY1" fmla="*/ 0 h 1601487"/>
              <a:gd name="connsiteX2" fmla="*/ 2706667 w 2706667"/>
              <a:gd name="connsiteY2" fmla="*/ 1601487 h 1601487"/>
              <a:gd name="connsiteX3" fmla="*/ 0 w 2706667"/>
              <a:gd name="connsiteY3" fmla="*/ 1601487 h 1601487"/>
              <a:gd name="connsiteX4" fmla="*/ 0 w 2706667"/>
              <a:gd name="connsiteY4" fmla="*/ 0 h 16014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06667" h="1601487">
                <a:moveTo>
                  <a:pt x="0" y="0"/>
                </a:moveTo>
                <a:lnTo>
                  <a:pt x="2706667" y="0"/>
                </a:lnTo>
                <a:lnTo>
                  <a:pt x="2706667" y="1601487"/>
                </a:lnTo>
                <a:lnTo>
                  <a:pt x="0" y="1601487"/>
                </a:lnTo>
                <a:lnTo>
                  <a:pt x="0" y="0"/>
                </a:lnTo>
                <a:close/>
              </a:path>
            </a:pathLst>
          </a:custGeom>
          <a:noFill/>
          <a:ln w="47625">
            <a:solidFill>
              <a:srgbClr val="00943B"/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76200" tIns="76200" rIns="76200" bIns="76200" numCol="1" spcCol="1270" anchor="ctr" anchorCtr="0">
            <a:noAutofit/>
          </a:bodyPr>
          <a:lstStyle/>
          <a:p>
            <a:pPr marL="0" lvl="0" indent="0" algn="ctr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pt-BR" sz="2400" b="1" u="sng" kern="1200" dirty="0">
                <a:solidFill>
                  <a:schemeClr val="tx1"/>
                </a:solidFill>
                <a:cs typeface="Arial" panose="020B0604020202020204" pitchFamily="34" charset="0"/>
              </a:rPr>
              <a:t>Pista de ação 4</a:t>
            </a:r>
          </a:p>
          <a:p>
            <a:pPr marL="0" lvl="0" indent="0" algn="ctr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pt-BR" sz="2400" kern="1200" dirty="0">
                <a:solidFill>
                  <a:schemeClr val="tx1"/>
                </a:solidFill>
                <a:effectLst/>
              </a:rPr>
              <a:t>Reforçar a avaliação, a gestão e a comunicação dos riscos para a segurança </a:t>
            </a:r>
            <a:br>
              <a:rPr lang="pt-BR" sz="2400" kern="1200" dirty="0">
                <a:solidFill>
                  <a:schemeClr val="tx1"/>
                </a:solidFill>
                <a:effectLst/>
              </a:rPr>
            </a:br>
            <a:r>
              <a:rPr lang="pt-BR" sz="2400" kern="1200" dirty="0">
                <a:solidFill>
                  <a:schemeClr val="tx1"/>
                </a:solidFill>
                <a:effectLst/>
              </a:rPr>
              <a:t>dos alimentos</a:t>
            </a:r>
            <a:endParaRPr lang="pt-BR" sz="2400" b="0" kern="1200" dirty="0">
              <a:solidFill>
                <a:schemeClr val="tx1"/>
              </a:solidFill>
              <a:cs typeface="Arial" panose="020B0604020202020204" pitchFamily="34" charset="0"/>
            </a:endParaRPr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BA308473-E46C-7336-1520-261980852DD5}"/>
              </a:ext>
            </a:extLst>
          </p:cNvPr>
          <p:cNvSpPr/>
          <p:nvPr/>
        </p:nvSpPr>
        <p:spPr>
          <a:xfrm>
            <a:off x="4497407" y="4177709"/>
            <a:ext cx="3500231" cy="1652530"/>
          </a:xfrm>
          <a:custGeom>
            <a:avLst/>
            <a:gdLst>
              <a:gd name="connsiteX0" fmla="*/ 0 w 2760096"/>
              <a:gd name="connsiteY0" fmla="*/ 0 h 1656938"/>
              <a:gd name="connsiteX1" fmla="*/ 2760096 w 2760096"/>
              <a:gd name="connsiteY1" fmla="*/ 0 h 1656938"/>
              <a:gd name="connsiteX2" fmla="*/ 2760096 w 2760096"/>
              <a:gd name="connsiteY2" fmla="*/ 1656938 h 1656938"/>
              <a:gd name="connsiteX3" fmla="*/ 0 w 2760096"/>
              <a:gd name="connsiteY3" fmla="*/ 1656938 h 1656938"/>
              <a:gd name="connsiteX4" fmla="*/ 0 w 2760096"/>
              <a:gd name="connsiteY4" fmla="*/ 0 h 16569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60096" h="1656938">
                <a:moveTo>
                  <a:pt x="0" y="0"/>
                </a:moveTo>
                <a:lnTo>
                  <a:pt x="2760096" y="0"/>
                </a:lnTo>
                <a:lnTo>
                  <a:pt x="2760096" y="1656938"/>
                </a:lnTo>
                <a:lnTo>
                  <a:pt x="0" y="1656938"/>
                </a:lnTo>
                <a:lnTo>
                  <a:pt x="0" y="0"/>
                </a:lnTo>
                <a:close/>
              </a:path>
            </a:pathLst>
          </a:custGeom>
          <a:noFill/>
          <a:ln w="47625">
            <a:solidFill>
              <a:srgbClr val="00943B"/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76200" tIns="76200" rIns="76200" bIns="76200" numCol="1" spcCol="1270" anchor="t" anchorCtr="0">
            <a:noAutofit/>
          </a:bodyPr>
          <a:lstStyle/>
          <a:p>
            <a:pPr marL="0" lvl="0" indent="0" algn="ctr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pt-BR" sz="2400" b="1" u="sng" kern="1200" dirty="0">
                <a:solidFill>
                  <a:schemeClr val="tx1"/>
                </a:solidFill>
                <a:cs typeface="Arial" panose="020B0604020202020204" pitchFamily="34" charset="0"/>
              </a:rPr>
              <a:t>Pista de ação 5</a:t>
            </a:r>
          </a:p>
          <a:p>
            <a:pPr marL="0" lvl="0" indent="0" algn="ctr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pt-BR" sz="2400" kern="1200" dirty="0">
                <a:solidFill>
                  <a:schemeClr val="tx1"/>
                </a:solidFill>
                <a:effectLst/>
                <a:cs typeface="Arial" panose="020B0604020202020204" pitchFamily="34" charset="0"/>
              </a:rPr>
              <a:t>Enfrentar a pandemia silenciosa de RAM</a:t>
            </a:r>
            <a:endParaRPr lang="pt-BR" sz="2400" b="1" kern="1200" dirty="0">
              <a:solidFill>
                <a:schemeClr val="tx1"/>
              </a:solidFill>
              <a:cs typeface="Arial" panose="020B0604020202020204" pitchFamily="34" charset="0"/>
            </a:endParaRPr>
          </a:p>
          <a:p>
            <a:pPr marL="0" lvl="0" indent="0" algn="ctr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en-US" sz="2400" b="0" kern="1200" dirty="0">
              <a:solidFill>
                <a:schemeClr val="tx1"/>
              </a:solidFill>
              <a:cs typeface="Arial" panose="020B0604020202020204" pitchFamily="34" charset="0"/>
            </a:endParaRPr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028C5E4C-ABEF-CFE5-46AF-1515FE4F8A96}"/>
              </a:ext>
            </a:extLst>
          </p:cNvPr>
          <p:cNvSpPr/>
          <p:nvPr/>
        </p:nvSpPr>
        <p:spPr>
          <a:xfrm>
            <a:off x="8153399" y="4526143"/>
            <a:ext cx="3333751" cy="1652531"/>
          </a:xfrm>
          <a:custGeom>
            <a:avLst/>
            <a:gdLst>
              <a:gd name="connsiteX0" fmla="*/ 0 w 2492720"/>
              <a:gd name="connsiteY0" fmla="*/ 0 h 1629212"/>
              <a:gd name="connsiteX1" fmla="*/ 2492720 w 2492720"/>
              <a:gd name="connsiteY1" fmla="*/ 0 h 1629212"/>
              <a:gd name="connsiteX2" fmla="*/ 2492720 w 2492720"/>
              <a:gd name="connsiteY2" fmla="*/ 1629212 h 1629212"/>
              <a:gd name="connsiteX3" fmla="*/ 0 w 2492720"/>
              <a:gd name="connsiteY3" fmla="*/ 1629212 h 1629212"/>
              <a:gd name="connsiteX4" fmla="*/ 0 w 2492720"/>
              <a:gd name="connsiteY4" fmla="*/ 0 h 16292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92720" h="1629212">
                <a:moveTo>
                  <a:pt x="0" y="0"/>
                </a:moveTo>
                <a:lnTo>
                  <a:pt x="2492720" y="0"/>
                </a:lnTo>
                <a:lnTo>
                  <a:pt x="2492720" y="1629212"/>
                </a:lnTo>
                <a:lnTo>
                  <a:pt x="0" y="1629212"/>
                </a:lnTo>
                <a:lnTo>
                  <a:pt x="0" y="0"/>
                </a:lnTo>
                <a:close/>
              </a:path>
            </a:pathLst>
          </a:custGeom>
          <a:noFill/>
          <a:ln w="47625">
            <a:solidFill>
              <a:srgbClr val="00943B"/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76200" tIns="76200" rIns="76200" bIns="76200" numCol="1" spcCol="1270" anchor="t" anchorCtr="0">
            <a:noAutofit/>
          </a:bodyPr>
          <a:lstStyle/>
          <a:p>
            <a:pPr marL="0" lvl="0" indent="0" algn="ctr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pt-BR" sz="2400" b="1" u="sng" kern="1200" dirty="0">
                <a:solidFill>
                  <a:schemeClr val="tx1"/>
                </a:solidFill>
                <a:cs typeface="Arial" panose="020B0604020202020204" pitchFamily="34" charset="0"/>
              </a:rPr>
              <a:t>Pista de ação 6</a:t>
            </a:r>
          </a:p>
          <a:p>
            <a:pPr marL="0" lvl="0" indent="0" algn="ctr" defTabSz="8890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pt-BR" sz="2400" b="0" kern="1200" dirty="0">
                <a:solidFill>
                  <a:schemeClr val="tx1"/>
                </a:solidFill>
                <a:cs typeface="Arial" panose="020B0604020202020204" pitchFamily="34" charset="0"/>
              </a:rPr>
              <a:t>Integrar o ambiente </a:t>
            </a:r>
            <a:r>
              <a:rPr lang="pt-BR" sz="2400" dirty="0">
                <a:solidFill>
                  <a:schemeClr val="tx1"/>
                </a:solidFill>
                <a:cs typeface="Arial" panose="020B0604020202020204" pitchFamily="34" charset="0"/>
              </a:rPr>
              <a:t>em</a:t>
            </a:r>
            <a:r>
              <a:rPr lang="pt-BR" sz="2400" b="0" kern="1200" dirty="0">
                <a:solidFill>
                  <a:schemeClr val="tx1"/>
                </a:solidFill>
                <a:cs typeface="Arial" panose="020B0604020202020204" pitchFamily="34" charset="0"/>
              </a:rPr>
              <a:t> Uma Só Saúde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6D332D9-AC13-F5B6-B285-9EDF51F27DEE}"/>
              </a:ext>
            </a:extLst>
          </p:cNvPr>
          <p:cNvSpPr txBox="1"/>
          <p:nvPr/>
        </p:nvSpPr>
        <p:spPr>
          <a:xfrm>
            <a:off x="448236" y="6279086"/>
            <a:ext cx="848509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FAO, PNUA, OMS e WOAH. 2022. Plano de </a:t>
            </a:r>
            <a:r>
              <a:rPr lang="en-US" sz="1200" dirty="0" err="1"/>
              <a:t>ação</a:t>
            </a:r>
            <a:r>
              <a:rPr lang="en-US" sz="1200" dirty="0"/>
              <a:t> </a:t>
            </a:r>
            <a:r>
              <a:rPr lang="en-US" sz="1200" dirty="0" err="1"/>
              <a:t>comum</a:t>
            </a:r>
            <a:r>
              <a:rPr lang="en-US" sz="1200" dirty="0"/>
              <a:t> "Uma Só </a:t>
            </a:r>
            <a:r>
              <a:rPr lang="en-US" sz="1200" dirty="0" err="1"/>
              <a:t>Saúde</a:t>
            </a:r>
            <a:r>
              <a:rPr lang="en-US" sz="1200" dirty="0"/>
              <a:t>" (2022-2026)</a:t>
            </a:r>
          </a:p>
        </p:txBody>
      </p:sp>
    </p:spTree>
    <p:extLst>
      <p:ext uri="{BB962C8B-B14F-4D97-AF65-F5344CB8AC3E}">
        <p14:creationId xmlns:p14="http://schemas.microsoft.com/office/powerpoint/2010/main" val="248450959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9162851-982E-261D-5386-7B73F2E2E41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8200" y="1478857"/>
            <a:ext cx="6548503" cy="4639309"/>
          </a:xfrm>
        </p:spPr>
        <p:txBody>
          <a:bodyPr/>
          <a:lstStyle/>
          <a:p>
            <a:pPr marL="228600" lvl="1">
              <a:buClr>
                <a:srgbClr val="001402"/>
              </a:buClr>
              <a:buFont typeface="Arial" panose="020B0604020202020204" pitchFamily="34" charset="0"/>
              <a:buChar char="•"/>
            </a:pPr>
            <a:r>
              <a:rPr lang="pt-BR" sz="2800" dirty="0"/>
              <a:t>Uma abordagem de Uma Só Saúde:</a:t>
            </a:r>
          </a:p>
          <a:p>
            <a:pPr lvl="1"/>
            <a:r>
              <a:rPr lang="pt-BR" dirty="0"/>
              <a:t>Utiliza uma abordagem colaborativa, </a:t>
            </a:r>
            <a:br>
              <a:rPr lang="pt-BR" dirty="0"/>
            </a:br>
            <a:r>
              <a:rPr lang="pt-BR" dirty="0"/>
              <a:t>abordagem multissetorial</a:t>
            </a:r>
          </a:p>
          <a:p>
            <a:pPr lvl="1"/>
            <a:r>
              <a:rPr lang="pt-BR" dirty="0"/>
              <a:t>Reconhece a interconexão entre pessoas, animais, plantas e o seu </a:t>
            </a:r>
            <a:br>
              <a:rPr lang="pt-BR" dirty="0"/>
            </a:br>
            <a:r>
              <a:rPr lang="pt-BR" dirty="0"/>
              <a:t>ambiente compartilhado</a:t>
            </a:r>
          </a:p>
          <a:p>
            <a:pPr lvl="1"/>
            <a:r>
              <a:rPr lang="pt-BR" dirty="0"/>
              <a:t>Requer coordenação, comunicação e colaboração entre os setores humano, animal, ambiental e outros </a:t>
            </a:r>
            <a:br>
              <a:rPr lang="pt-BR" dirty="0"/>
            </a:br>
            <a:r>
              <a:rPr lang="pt-BR" dirty="0"/>
              <a:t>setores relevantes</a:t>
            </a:r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Resumo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E098488-CA66-BB23-3EA9-50263AC73CEF}"/>
              </a:ext>
            </a:extLst>
          </p:cNvPr>
          <p:cNvSpPr txBox="1"/>
          <p:nvPr/>
        </p:nvSpPr>
        <p:spPr>
          <a:xfrm>
            <a:off x="10694135" y="3853500"/>
            <a:ext cx="1026169" cy="6140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Saúde animal</a:t>
            </a:r>
          </a:p>
        </p:txBody>
      </p:sp>
      <p:sp>
        <p:nvSpPr>
          <p:cNvPr id="2" name="Flowchart: Connector 1">
            <a:extLst>
              <a:ext uri="{FF2B5EF4-FFF2-40B4-BE49-F238E27FC236}">
                <a16:creationId xmlns:a16="http://schemas.microsoft.com/office/drawing/2014/main" id="{1CD7073C-AEB0-C871-57FD-88C541CF2CA0}"/>
              </a:ext>
            </a:extLst>
          </p:cNvPr>
          <p:cNvSpPr/>
          <p:nvPr/>
        </p:nvSpPr>
        <p:spPr>
          <a:xfrm>
            <a:off x="7753944" y="3456669"/>
            <a:ext cx="2659829" cy="2606006"/>
          </a:xfrm>
          <a:prstGeom prst="flowChartConnector">
            <a:avLst/>
          </a:prstGeom>
          <a:solidFill>
            <a:schemeClr val="accent4">
              <a:lumMod val="60000"/>
              <a:lumOff val="40000"/>
              <a:alpha val="20000"/>
            </a:schemeClr>
          </a:solidFill>
          <a:ln>
            <a:solidFill>
              <a:schemeClr val="accent4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lowchart: Connector 4">
            <a:extLst>
              <a:ext uri="{FF2B5EF4-FFF2-40B4-BE49-F238E27FC236}">
                <a16:creationId xmlns:a16="http://schemas.microsoft.com/office/drawing/2014/main" id="{5F661AC4-C4EE-524C-1954-7B35CE376B82}"/>
              </a:ext>
            </a:extLst>
          </p:cNvPr>
          <p:cNvSpPr/>
          <p:nvPr/>
        </p:nvSpPr>
        <p:spPr>
          <a:xfrm>
            <a:off x="9364220" y="3092667"/>
            <a:ext cx="2659829" cy="2606006"/>
          </a:xfrm>
          <a:prstGeom prst="flowChartConnector">
            <a:avLst/>
          </a:prstGeom>
          <a:solidFill>
            <a:schemeClr val="accent5">
              <a:lumMod val="75000"/>
              <a:alpha val="20000"/>
            </a:schemeClr>
          </a:solidFill>
          <a:ln>
            <a:solidFill>
              <a:schemeClr val="accent5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lowchart: Connector 5">
            <a:extLst>
              <a:ext uri="{FF2B5EF4-FFF2-40B4-BE49-F238E27FC236}">
                <a16:creationId xmlns:a16="http://schemas.microsoft.com/office/drawing/2014/main" id="{4402DB1C-501B-5404-7AFF-466929B8E63F}"/>
              </a:ext>
            </a:extLst>
          </p:cNvPr>
          <p:cNvSpPr/>
          <p:nvPr/>
        </p:nvSpPr>
        <p:spPr>
          <a:xfrm>
            <a:off x="8436492" y="1827455"/>
            <a:ext cx="2659829" cy="2606006"/>
          </a:xfrm>
          <a:prstGeom prst="flowChartConnector">
            <a:avLst/>
          </a:prstGeom>
          <a:solidFill>
            <a:schemeClr val="accent6">
              <a:lumMod val="75000"/>
              <a:alpha val="20000"/>
            </a:schemeClr>
          </a:solidFill>
          <a:ln>
            <a:solidFill>
              <a:schemeClr val="accent6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Graphic 6" descr="Deciduous tree with solid fill">
            <a:extLst>
              <a:ext uri="{FF2B5EF4-FFF2-40B4-BE49-F238E27FC236}">
                <a16:creationId xmlns:a16="http://schemas.microsoft.com/office/drawing/2014/main" id="{CCFA8168-7987-6570-3007-9E58DA16D6E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9231603" y="2611101"/>
            <a:ext cx="886610" cy="868669"/>
          </a:xfrm>
          <a:prstGeom prst="rect">
            <a:avLst/>
          </a:prstGeom>
        </p:spPr>
      </p:pic>
      <p:pic>
        <p:nvPicPr>
          <p:cNvPr id="8" name="Graphic 7" descr="Man with solid fill">
            <a:extLst>
              <a:ext uri="{FF2B5EF4-FFF2-40B4-BE49-F238E27FC236}">
                <a16:creationId xmlns:a16="http://schemas.microsoft.com/office/drawing/2014/main" id="{044568BF-B8C1-DEF4-E6EC-11F04BC63FC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7946295" y="4691072"/>
            <a:ext cx="886610" cy="868669"/>
          </a:xfrm>
          <a:prstGeom prst="rect">
            <a:avLst/>
          </a:prstGeom>
        </p:spPr>
      </p:pic>
      <p:pic>
        <p:nvPicPr>
          <p:cNvPr id="9" name="Graphic 8" descr="Woman with solid fill">
            <a:extLst>
              <a:ext uri="{FF2B5EF4-FFF2-40B4-BE49-F238E27FC236}">
                <a16:creationId xmlns:a16="http://schemas.microsoft.com/office/drawing/2014/main" id="{DE8B6DFC-DE22-1D11-7690-B83D2DB35285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8398436" y="4691072"/>
            <a:ext cx="886610" cy="868669"/>
          </a:xfrm>
          <a:prstGeom prst="rect">
            <a:avLst/>
          </a:prstGeom>
        </p:spPr>
      </p:pic>
      <p:pic>
        <p:nvPicPr>
          <p:cNvPr id="10" name="Graphic 9" descr="Duck with solid fill">
            <a:extLst>
              <a:ext uri="{FF2B5EF4-FFF2-40B4-BE49-F238E27FC236}">
                <a16:creationId xmlns:a16="http://schemas.microsoft.com/office/drawing/2014/main" id="{339CE092-6DDE-9096-3C41-E1A9D83C8CFD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10606124" y="4577671"/>
            <a:ext cx="886610" cy="868669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16676C87-56C8-D2F5-CE5C-1676D8C08ED0}"/>
              </a:ext>
            </a:extLst>
          </p:cNvPr>
          <p:cNvSpPr txBox="1"/>
          <p:nvPr/>
        </p:nvSpPr>
        <p:spPr>
          <a:xfrm>
            <a:off x="8846789" y="2085066"/>
            <a:ext cx="1656239" cy="6140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Saúde Ambiental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7B16544-E6C4-24F6-941D-CA319F6555FE}"/>
              </a:ext>
            </a:extLst>
          </p:cNvPr>
          <p:cNvSpPr txBox="1"/>
          <p:nvPr/>
        </p:nvSpPr>
        <p:spPr>
          <a:xfrm>
            <a:off x="7990301" y="4030174"/>
            <a:ext cx="1026169" cy="6140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Saúde humana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A9E8EBA-B1D3-FF0E-8350-A953FBAB6AB1}"/>
              </a:ext>
            </a:extLst>
          </p:cNvPr>
          <p:cNvSpPr txBox="1"/>
          <p:nvPr/>
        </p:nvSpPr>
        <p:spPr>
          <a:xfrm>
            <a:off x="9333350" y="3549237"/>
            <a:ext cx="88517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Uma </a:t>
            </a:r>
            <a:r>
              <a:rPr lang="en-US" sz="1800" kern="1200" dirty="0">
                <a:solidFill>
                  <a:schemeClr val="tx1"/>
                </a:solidFill>
                <a:effectLst/>
              </a:rPr>
              <a:t>Só S</a:t>
            </a:r>
            <a:r>
              <a:rPr lang="en-US" dirty="0"/>
              <a:t>aúde</a:t>
            </a:r>
          </a:p>
        </p:txBody>
      </p:sp>
    </p:spTree>
    <p:extLst>
      <p:ext uri="{BB962C8B-B14F-4D97-AF65-F5344CB8AC3E}">
        <p14:creationId xmlns:p14="http://schemas.microsoft.com/office/powerpoint/2010/main" val="345492973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7BB9EF15-ED0E-7F20-7E90-3E0DD03E19AA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Clr>
                <a:srgbClr val="001402"/>
              </a:buClr>
            </a:pPr>
            <a:r>
              <a:rPr lang="pt-BR" dirty="0">
                <a:cs typeface="Arial" panose="020B0604020202020204" pitchFamily="34" charset="0"/>
              </a:rPr>
              <a:t>Definir uma abordagem Uma Só Saúde</a:t>
            </a:r>
          </a:p>
          <a:p>
            <a:pPr>
              <a:buClr>
                <a:srgbClr val="001402"/>
              </a:buClr>
            </a:pPr>
            <a:r>
              <a:rPr lang="pt-BR" dirty="0">
                <a:cs typeface="Arial" panose="020B0604020202020204" pitchFamily="34" charset="0"/>
              </a:rPr>
              <a:t>Explicar a importância da utilização de uma abordagem Uma Só Saúde</a:t>
            </a:r>
          </a:p>
          <a:p>
            <a:pPr>
              <a:buClr>
                <a:srgbClr val="001402"/>
              </a:buClr>
            </a:pPr>
            <a:r>
              <a:rPr lang="pt-BR" dirty="0">
                <a:cs typeface="Arial" panose="020B0604020202020204" pitchFamily="34" charset="0"/>
              </a:rPr>
              <a:t>Examinar o Plano de Ação conjunto de Uma Só Saúde</a:t>
            </a:r>
          </a:p>
          <a:p>
            <a:pPr>
              <a:buClr>
                <a:srgbClr val="001402"/>
              </a:buClr>
            </a:pPr>
            <a:r>
              <a:rPr lang="pt-BR" dirty="0">
                <a:cs typeface="Arial" panose="020B0604020202020204" pitchFamily="34" charset="0"/>
              </a:rPr>
              <a:t>Identificar as principais partes interessadas do Uma Só Saúde</a:t>
            </a:r>
          </a:p>
          <a:p>
            <a:pPr>
              <a:buClr>
                <a:srgbClr val="001402"/>
              </a:buClr>
            </a:pPr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E70FC3D-8CEA-77AE-C811-6AD3DCA987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>
                <a:latin typeface="Franklin Gothic Medium" panose="020B0603020102020204" pitchFamily="34" charset="0"/>
              </a:rPr>
              <a:t>Revisão dos objetivos</a:t>
            </a:r>
            <a:endParaRPr lang="pt-BR" sz="4800" dirty="0">
              <a:latin typeface="Franklin Gothic Medium" panose="020B0603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562650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497212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7BB9EF15-ED0E-7F20-7E90-3E0DD03E19AA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r>
              <a:rPr lang="pt-BR" b="0" dirty="0">
                <a:cs typeface="Arial" panose="020B0604020202020204" pitchFamily="34" charset="0"/>
              </a:rPr>
              <a:t>Ao final desta lição, será capaz de:</a:t>
            </a:r>
          </a:p>
          <a:p>
            <a:pPr marL="457200" indent="-457200">
              <a:buClr>
                <a:srgbClr val="001402"/>
              </a:buClr>
              <a:buFont typeface="Arial" panose="020B0604020202020204" pitchFamily="34" charset="0"/>
              <a:buChar char="•"/>
            </a:pPr>
            <a:r>
              <a:rPr lang="pt-BR" b="0" dirty="0">
                <a:cs typeface="Arial" panose="020B0604020202020204" pitchFamily="34" charset="0"/>
              </a:rPr>
              <a:t>Definir uma abordagem Uma Só Saúde</a:t>
            </a:r>
          </a:p>
          <a:p>
            <a:pPr marL="457200" indent="-457200">
              <a:buClr>
                <a:srgbClr val="001402"/>
              </a:buClr>
              <a:buFont typeface="Arial" panose="020B0604020202020204" pitchFamily="34" charset="0"/>
              <a:buChar char="•"/>
            </a:pPr>
            <a:r>
              <a:rPr lang="pt-BR" b="0" dirty="0">
                <a:cs typeface="Arial" panose="020B0604020202020204" pitchFamily="34" charset="0"/>
              </a:rPr>
              <a:t>Explicar a importância da utilização de uma abordagem Uma Só Saúde</a:t>
            </a:r>
          </a:p>
          <a:p>
            <a:pPr marL="457200" indent="-457200">
              <a:buClr>
                <a:srgbClr val="001402"/>
              </a:buClr>
              <a:buFont typeface="Arial" panose="020B0604020202020204" pitchFamily="34" charset="0"/>
              <a:buChar char="•"/>
            </a:pPr>
            <a:r>
              <a:rPr lang="pt-BR" b="0" dirty="0">
                <a:cs typeface="Arial" panose="020B0604020202020204" pitchFamily="34" charset="0"/>
              </a:rPr>
              <a:t>Examinar o Plano de Ação conjunto de Uma Só Saúde</a:t>
            </a:r>
          </a:p>
          <a:p>
            <a:pPr marL="457200" indent="-457200">
              <a:buClr>
                <a:srgbClr val="001402"/>
              </a:buClr>
              <a:buFont typeface="Arial" panose="020B0604020202020204" pitchFamily="34" charset="0"/>
              <a:buChar char="•"/>
            </a:pPr>
            <a:r>
              <a:rPr lang="pt-BR" b="0" dirty="0">
                <a:cs typeface="Arial" panose="020B0604020202020204" pitchFamily="34" charset="0"/>
              </a:rPr>
              <a:t>Identificar as principais partes interessadas em Uma </a:t>
            </a:r>
            <a:br>
              <a:rPr lang="pt-BR" b="0" dirty="0">
                <a:cs typeface="Arial" panose="020B0604020202020204" pitchFamily="34" charset="0"/>
              </a:rPr>
            </a:br>
            <a:r>
              <a:rPr lang="pt-BR" b="0" dirty="0">
                <a:cs typeface="Arial" panose="020B0604020202020204" pitchFamily="34" charset="0"/>
              </a:rPr>
              <a:t>Só Saúde</a:t>
            </a:r>
            <a:endParaRPr lang="pt-BR" b="0" dirty="0"/>
          </a:p>
        </p:txBody>
      </p:sp>
    </p:spTree>
    <p:extLst>
      <p:ext uri="{BB962C8B-B14F-4D97-AF65-F5344CB8AC3E}">
        <p14:creationId xmlns:p14="http://schemas.microsoft.com/office/powerpoint/2010/main" val="5822023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5A8C3246-2D06-4268-30AC-83E179AA11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6520"/>
            <a:ext cx="10515600" cy="1243855"/>
          </a:xfrm>
        </p:spPr>
        <p:txBody>
          <a:bodyPr/>
          <a:lstStyle/>
          <a:p>
            <a:r>
              <a:rPr lang="pt-BR" dirty="0"/>
              <a:t>Por quê promover uma abordagem Uma  Só Saúde?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39A83856-C1EE-D368-E8FA-7447DD1F1C1F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4765953" y="6332432"/>
            <a:ext cx="4772594" cy="211243"/>
          </a:xfrm>
        </p:spPr>
        <p:txBody>
          <a:bodyPr/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u="sng" dirty="0">
                <a:solidFill>
                  <a:schemeClr val="hlink"/>
                </a:solidFill>
                <a:ea typeface="Calibri"/>
                <a:cs typeface="Calibri"/>
                <a:sym typeface="Calibri"/>
                <a:hlinkClick r:id="rId3"/>
              </a:rPr>
              <a:t>OIE - Organização Mundial da Saúde Animal</a:t>
            </a:r>
            <a:endParaRPr lang="en-US" sz="1200" dirty="0">
              <a:ea typeface="Calibri"/>
              <a:cs typeface="Calibri"/>
              <a:sym typeface="Calibri"/>
            </a:endParaRP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u="sng" dirty="0">
                <a:solidFill>
                  <a:schemeClr val="hlink"/>
                </a:solidFill>
                <a:ea typeface="Calibri"/>
                <a:cs typeface="Calibri"/>
                <a:sym typeface="Calibri"/>
                <a:hlinkClick r:id="rId4"/>
              </a:rPr>
              <a:t>Uma Só Saúde (who.int)</a:t>
            </a:r>
            <a:endParaRPr lang="en-US" sz="1200" dirty="0">
              <a:ea typeface="Calibri"/>
              <a:cs typeface="Calibri"/>
              <a:sym typeface="Calibri"/>
            </a:endParaRPr>
          </a:p>
          <a:p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0FD2478-38A4-146F-CBB2-01386E8F35DC}"/>
              </a:ext>
            </a:extLst>
          </p:cNvPr>
          <p:cNvSpPr txBox="1"/>
          <p:nvPr/>
        </p:nvSpPr>
        <p:spPr>
          <a:xfrm>
            <a:off x="927762" y="1731581"/>
            <a:ext cx="2961422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pt-BR" sz="2000" dirty="0"/>
              <a:t>A saúde e as doenças humanas estão ligadas à saúde dos animais e do ambiente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8FA9899-722E-BD36-44EB-7AB1F8A7768C}"/>
              </a:ext>
            </a:extLst>
          </p:cNvPr>
          <p:cNvSpPr txBox="1"/>
          <p:nvPr/>
        </p:nvSpPr>
        <p:spPr>
          <a:xfrm>
            <a:off x="533951" y="3802981"/>
            <a:ext cx="3355233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pt-BR" sz="2000" dirty="0"/>
              <a:t>3 em cada 4 doenças infecciosas emergentes são transmissíveis de animais para humanos (</a:t>
            </a:r>
            <a:r>
              <a:rPr lang="pt-BR" sz="2000" i="1" dirty="0"/>
              <a:t>zoonóticas</a:t>
            </a:r>
            <a:r>
              <a:rPr lang="pt-BR" sz="2000" dirty="0"/>
              <a:t>)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BA4F78D-AE7A-8796-6D2A-4E572593BDE6}"/>
              </a:ext>
            </a:extLst>
          </p:cNvPr>
          <p:cNvSpPr txBox="1"/>
          <p:nvPr/>
        </p:nvSpPr>
        <p:spPr>
          <a:xfrm>
            <a:off x="4333702" y="4853573"/>
            <a:ext cx="3851803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pt-BR" sz="2000" dirty="0"/>
              <a:t>Os seres humanos e os animais compartilham origens e desenvolvimento de </a:t>
            </a:r>
            <a:br>
              <a:rPr lang="pt-BR" sz="2000" dirty="0"/>
            </a:br>
            <a:r>
              <a:rPr lang="pt-BR" sz="2000" dirty="0"/>
              <a:t>doenças semelhantes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51C7AA9-F977-9441-2A2D-67FF7C1D2339}"/>
              </a:ext>
            </a:extLst>
          </p:cNvPr>
          <p:cNvSpPr txBox="1"/>
          <p:nvPr/>
        </p:nvSpPr>
        <p:spPr>
          <a:xfrm>
            <a:off x="8073774" y="1577692"/>
            <a:ext cx="3457494" cy="16312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pt-BR" sz="2000" dirty="0"/>
              <a:t>Um único setor ou organização de saúde não pode, por si só, responder adequadamente às ameaças à saúde pública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302FF98-4B9A-031D-CE4E-15828D42DEAB}"/>
              </a:ext>
            </a:extLst>
          </p:cNvPr>
          <p:cNvSpPr txBox="1"/>
          <p:nvPr/>
        </p:nvSpPr>
        <p:spPr>
          <a:xfrm>
            <a:off x="8302816" y="3834003"/>
            <a:ext cx="3273068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pt-BR" sz="2000" dirty="0"/>
              <a:t>A vigilância integrada em saúde pública e a resposta informam as decisões </a:t>
            </a:r>
            <a:br>
              <a:rPr lang="pt-BR" sz="2000" dirty="0"/>
            </a:br>
            <a:r>
              <a:rPr lang="pt-BR" sz="2000" dirty="0"/>
              <a:t>em todos os setores</a:t>
            </a:r>
          </a:p>
        </p:txBody>
      </p:sp>
      <p:pic>
        <p:nvPicPr>
          <p:cNvPr id="1026" name="Picture 2" descr="We must take a One Health approach to improve human pandemic infection  control - The BMJ">
            <a:extLst>
              <a:ext uri="{FF2B5EF4-FFF2-40B4-BE49-F238E27FC236}">
                <a16:creationId xmlns:a16="http://schemas.microsoft.com/office/drawing/2014/main" id="{947C4734-91CB-92E8-135E-8E7CB33EDDF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33702" y="1913691"/>
            <a:ext cx="3524596" cy="22865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658077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9" grpId="0"/>
      <p:bldP spid="11" grpId="0"/>
      <p:bldP spid="1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id="{02828A59-DCCB-C6E6-740F-C5EF29B5B1DB}"/>
              </a:ext>
            </a:extLst>
          </p:cNvPr>
          <p:cNvSpPr/>
          <p:nvPr/>
        </p:nvSpPr>
        <p:spPr>
          <a:xfrm>
            <a:off x="621713" y="2109326"/>
            <a:ext cx="5563544" cy="2221905"/>
          </a:xfrm>
          <a:prstGeom prst="roundRect">
            <a:avLst>
              <a:gd name="adj" fmla="val 18040"/>
            </a:avLst>
          </a:prstGeom>
          <a:noFill/>
          <a:ln w="76200">
            <a:solidFill>
              <a:srgbClr val="00943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85D14399-726B-65AC-6DA2-DA513C96B74D}"/>
              </a:ext>
            </a:extLst>
          </p:cNvPr>
          <p:cNvGrpSpPr/>
          <p:nvPr/>
        </p:nvGrpSpPr>
        <p:grpSpPr>
          <a:xfrm>
            <a:off x="856144" y="4291429"/>
            <a:ext cx="1775060" cy="2390253"/>
            <a:chOff x="206527" y="4361177"/>
            <a:chExt cx="1775060" cy="2390253"/>
          </a:xfrm>
        </p:grpSpPr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BA7441BF-DB7E-B2EF-25A4-727E3E7E4B16}"/>
                </a:ext>
              </a:extLst>
            </p:cNvPr>
            <p:cNvSpPr/>
            <p:nvPr/>
          </p:nvSpPr>
          <p:spPr>
            <a:xfrm>
              <a:off x="206527" y="4361177"/>
              <a:ext cx="1775060" cy="2390253"/>
            </a:xfrm>
            <a:custGeom>
              <a:avLst/>
              <a:gdLst>
                <a:gd name="connsiteX0" fmla="*/ 0 w 1775060"/>
                <a:gd name="connsiteY0" fmla="*/ 177506 h 2390253"/>
                <a:gd name="connsiteX1" fmla="*/ 177506 w 1775060"/>
                <a:gd name="connsiteY1" fmla="*/ 0 h 2390253"/>
                <a:gd name="connsiteX2" fmla="*/ 1597554 w 1775060"/>
                <a:gd name="connsiteY2" fmla="*/ 0 h 2390253"/>
                <a:gd name="connsiteX3" fmla="*/ 1775060 w 1775060"/>
                <a:gd name="connsiteY3" fmla="*/ 177506 h 2390253"/>
                <a:gd name="connsiteX4" fmla="*/ 1775060 w 1775060"/>
                <a:gd name="connsiteY4" fmla="*/ 2212747 h 2390253"/>
                <a:gd name="connsiteX5" fmla="*/ 1597554 w 1775060"/>
                <a:gd name="connsiteY5" fmla="*/ 2390253 h 2390253"/>
                <a:gd name="connsiteX6" fmla="*/ 177506 w 1775060"/>
                <a:gd name="connsiteY6" fmla="*/ 2390253 h 2390253"/>
                <a:gd name="connsiteX7" fmla="*/ 0 w 1775060"/>
                <a:gd name="connsiteY7" fmla="*/ 2212747 h 2390253"/>
                <a:gd name="connsiteX8" fmla="*/ 0 w 1775060"/>
                <a:gd name="connsiteY8" fmla="*/ 177506 h 23902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75060" h="2390253">
                  <a:moveTo>
                    <a:pt x="0" y="177506"/>
                  </a:moveTo>
                  <a:cubicBezTo>
                    <a:pt x="0" y="79472"/>
                    <a:pt x="79472" y="0"/>
                    <a:pt x="177506" y="0"/>
                  </a:cubicBezTo>
                  <a:lnTo>
                    <a:pt x="1597554" y="0"/>
                  </a:lnTo>
                  <a:cubicBezTo>
                    <a:pt x="1695588" y="0"/>
                    <a:pt x="1775060" y="79472"/>
                    <a:pt x="1775060" y="177506"/>
                  </a:cubicBezTo>
                  <a:lnTo>
                    <a:pt x="1775060" y="2212747"/>
                  </a:lnTo>
                  <a:cubicBezTo>
                    <a:pt x="1775060" y="2310781"/>
                    <a:pt x="1695588" y="2390253"/>
                    <a:pt x="1597554" y="2390253"/>
                  </a:cubicBezTo>
                  <a:lnTo>
                    <a:pt x="177506" y="2390253"/>
                  </a:lnTo>
                  <a:cubicBezTo>
                    <a:pt x="79472" y="2390253"/>
                    <a:pt x="0" y="2310781"/>
                    <a:pt x="0" y="2212747"/>
                  </a:cubicBezTo>
                  <a:lnTo>
                    <a:pt x="0" y="177506"/>
                  </a:lnTo>
                  <a:close/>
                </a:path>
              </a:pathLst>
            </a:custGeom>
            <a:noFill/>
            <a:ln>
              <a:noFill/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42240" tIns="1098341" rIns="142240" bIns="620291" numCol="1" spcCol="1270" anchor="ctr" anchorCtr="0">
              <a:noAutofit/>
            </a:bodyPr>
            <a:lstStyle/>
            <a:p>
              <a:pPr marL="0" marR="0" lvl="0" indent="0" algn="ctr" defTabSz="8890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6" name="Oval 5" descr="Medical">
              <a:extLst>
                <a:ext uri="{FF2B5EF4-FFF2-40B4-BE49-F238E27FC236}">
                  <a16:creationId xmlns:a16="http://schemas.microsoft.com/office/drawing/2014/main" id="{BDB6727D-7AC2-BAB2-3C61-168D78B179BF}"/>
                </a:ext>
              </a:extLst>
            </p:cNvPr>
            <p:cNvSpPr/>
            <p:nvPr/>
          </p:nvSpPr>
          <p:spPr>
            <a:xfrm>
              <a:off x="696080" y="4444632"/>
              <a:ext cx="795954" cy="795954"/>
            </a:xfrm>
            <a:prstGeom prst="ellipse">
              <a:avLst/>
            </a:prstGeom>
            <a:noFill/>
            <a:ln>
              <a:noFill/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tint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pic>
          <p:nvPicPr>
            <p:cNvPr id="7" name="Graphic 6" descr="Medical">
              <a:extLst>
                <a:ext uri="{FF2B5EF4-FFF2-40B4-BE49-F238E27FC236}">
                  <a16:creationId xmlns:a16="http://schemas.microsoft.com/office/drawing/2014/main" id="{208D5492-9555-EAE5-BE4E-A0B8677F83A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483950" y="4529359"/>
              <a:ext cx="795954" cy="795954"/>
            </a:xfrm>
            <a:prstGeom prst="rect">
              <a:avLst/>
            </a:prstGeom>
          </p:spPr>
        </p:pic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7E3AF8CF-9DB3-5816-9C8F-CE3667123372}"/>
              </a:ext>
            </a:extLst>
          </p:cNvPr>
          <p:cNvGrpSpPr/>
          <p:nvPr/>
        </p:nvGrpSpPr>
        <p:grpSpPr>
          <a:xfrm>
            <a:off x="2982700" y="4291429"/>
            <a:ext cx="1670523" cy="2249486"/>
            <a:chOff x="1985411" y="4436127"/>
            <a:chExt cx="1775060" cy="2390253"/>
          </a:xfrm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EC33587A-3738-0890-C8F2-433AA134ECC8}"/>
                </a:ext>
              </a:extLst>
            </p:cNvPr>
            <p:cNvSpPr/>
            <p:nvPr/>
          </p:nvSpPr>
          <p:spPr>
            <a:xfrm>
              <a:off x="1985411" y="4436127"/>
              <a:ext cx="1775060" cy="2390253"/>
            </a:xfrm>
            <a:custGeom>
              <a:avLst/>
              <a:gdLst>
                <a:gd name="connsiteX0" fmla="*/ 0 w 1775060"/>
                <a:gd name="connsiteY0" fmla="*/ 177506 h 2390253"/>
                <a:gd name="connsiteX1" fmla="*/ 177506 w 1775060"/>
                <a:gd name="connsiteY1" fmla="*/ 0 h 2390253"/>
                <a:gd name="connsiteX2" fmla="*/ 1597554 w 1775060"/>
                <a:gd name="connsiteY2" fmla="*/ 0 h 2390253"/>
                <a:gd name="connsiteX3" fmla="*/ 1775060 w 1775060"/>
                <a:gd name="connsiteY3" fmla="*/ 177506 h 2390253"/>
                <a:gd name="connsiteX4" fmla="*/ 1775060 w 1775060"/>
                <a:gd name="connsiteY4" fmla="*/ 2212747 h 2390253"/>
                <a:gd name="connsiteX5" fmla="*/ 1597554 w 1775060"/>
                <a:gd name="connsiteY5" fmla="*/ 2390253 h 2390253"/>
                <a:gd name="connsiteX6" fmla="*/ 177506 w 1775060"/>
                <a:gd name="connsiteY6" fmla="*/ 2390253 h 2390253"/>
                <a:gd name="connsiteX7" fmla="*/ 0 w 1775060"/>
                <a:gd name="connsiteY7" fmla="*/ 2212747 h 2390253"/>
                <a:gd name="connsiteX8" fmla="*/ 0 w 1775060"/>
                <a:gd name="connsiteY8" fmla="*/ 177506 h 23902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75060" h="2390253">
                  <a:moveTo>
                    <a:pt x="0" y="177506"/>
                  </a:moveTo>
                  <a:cubicBezTo>
                    <a:pt x="0" y="79472"/>
                    <a:pt x="79472" y="0"/>
                    <a:pt x="177506" y="0"/>
                  </a:cubicBezTo>
                  <a:lnTo>
                    <a:pt x="1597554" y="0"/>
                  </a:lnTo>
                  <a:cubicBezTo>
                    <a:pt x="1695588" y="0"/>
                    <a:pt x="1775060" y="79472"/>
                    <a:pt x="1775060" y="177506"/>
                  </a:cubicBezTo>
                  <a:lnTo>
                    <a:pt x="1775060" y="2212747"/>
                  </a:lnTo>
                  <a:cubicBezTo>
                    <a:pt x="1775060" y="2310781"/>
                    <a:pt x="1695588" y="2390253"/>
                    <a:pt x="1597554" y="2390253"/>
                  </a:cubicBezTo>
                  <a:lnTo>
                    <a:pt x="177506" y="2390253"/>
                  </a:lnTo>
                  <a:cubicBezTo>
                    <a:pt x="79472" y="2390253"/>
                    <a:pt x="0" y="2310781"/>
                    <a:pt x="0" y="2212747"/>
                  </a:cubicBezTo>
                  <a:lnTo>
                    <a:pt x="0" y="177506"/>
                  </a:lnTo>
                  <a:close/>
                </a:path>
              </a:pathLst>
            </a:custGeom>
            <a:noFill/>
            <a:ln>
              <a:noFill/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42240" tIns="1098341" rIns="142240" bIns="620291" numCol="1" spcCol="1270" anchor="ctr" anchorCtr="0">
              <a:noAutofit/>
            </a:bodyPr>
            <a:lstStyle/>
            <a:p>
              <a:pPr marL="0" marR="0" lvl="0" indent="0" algn="ctr" defTabSz="8890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pic>
          <p:nvPicPr>
            <p:cNvPr id="10" name="Graphic 9" descr="Chicken">
              <a:extLst>
                <a:ext uri="{FF2B5EF4-FFF2-40B4-BE49-F238E27FC236}">
                  <a16:creationId xmlns:a16="http://schemas.microsoft.com/office/drawing/2014/main" id="{A8971A24-21B9-462E-4883-FCFC8C2E5B9D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2266638" y="4593030"/>
              <a:ext cx="914400" cy="914400"/>
            </a:xfrm>
            <a:prstGeom prst="rect">
              <a:avLst/>
            </a:prstGeom>
          </p:spPr>
        </p:pic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BF3AC7FD-F98B-BFC6-F80C-E7BAF0732B9F}"/>
              </a:ext>
            </a:extLst>
          </p:cNvPr>
          <p:cNvGrpSpPr/>
          <p:nvPr/>
        </p:nvGrpSpPr>
        <p:grpSpPr>
          <a:xfrm>
            <a:off x="4911932" y="4379353"/>
            <a:ext cx="1732428" cy="2308671"/>
            <a:chOff x="3754905" y="4463787"/>
            <a:chExt cx="1775060" cy="2416068"/>
          </a:xfrm>
        </p:grpSpPr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75401358-C636-E8DA-EB21-5604C3234002}"/>
                </a:ext>
              </a:extLst>
            </p:cNvPr>
            <p:cNvSpPr/>
            <p:nvPr/>
          </p:nvSpPr>
          <p:spPr>
            <a:xfrm>
              <a:off x="3754905" y="4489602"/>
              <a:ext cx="1775060" cy="2390253"/>
            </a:xfrm>
            <a:custGeom>
              <a:avLst/>
              <a:gdLst>
                <a:gd name="connsiteX0" fmla="*/ 0 w 1775060"/>
                <a:gd name="connsiteY0" fmla="*/ 177506 h 2390253"/>
                <a:gd name="connsiteX1" fmla="*/ 177506 w 1775060"/>
                <a:gd name="connsiteY1" fmla="*/ 0 h 2390253"/>
                <a:gd name="connsiteX2" fmla="*/ 1597554 w 1775060"/>
                <a:gd name="connsiteY2" fmla="*/ 0 h 2390253"/>
                <a:gd name="connsiteX3" fmla="*/ 1775060 w 1775060"/>
                <a:gd name="connsiteY3" fmla="*/ 177506 h 2390253"/>
                <a:gd name="connsiteX4" fmla="*/ 1775060 w 1775060"/>
                <a:gd name="connsiteY4" fmla="*/ 2212747 h 2390253"/>
                <a:gd name="connsiteX5" fmla="*/ 1597554 w 1775060"/>
                <a:gd name="connsiteY5" fmla="*/ 2390253 h 2390253"/>
                <a:gd name="connsiteX6" fmla="*/ 177506 w 1775060"/>
                <a:gd name="connsiteY6" fmla="*/ 2390253 h 2390253"/>
                <a:gd name="connsiteX7" fmla="*/ 0 w 1775060"/>
                <a:gd name="connsiteY7" fmla="*/ 2212747 h 2390253"/>
                <a:gd name="connsiteX8" fmla="*/ 0 w 1775060"/>
                <a:gd name="connsiteY8" fmla="*/ 177506 h 23902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75060" h="2390253">
                  <a:moveTo>
                    <a:pt x="0" y="177506"/>
                  </a:moveTo>
                  <a:cubicBezTo>
                    <a:pt x="0" y="79472"/>
                    <a:pt x="79472" y="0"/>
                    <a:pt x="177506" y="0"/>
                  </a:cubicBezTo>
                  <a:lnTo>
                    <a:pt x="1597554" y="0"/>
                  </a:lnTo>
                  <a:cubicBezTo>
                    <a:pt x="1695588" y="0"/>
                    <a:pt x="1775060" y="79472"/>
                    <a:pt x="1775060" y="177506"/>
                  </a:cubicBezTo>
                  <a:lnTo>
                    <a:pt x="1775060" y="2212747"/>
                  </a:lnTo>
                  <a:cubicBezTo>
                    <a:pt x="1775060" y="2310781"/>
                    <a:pt x="1695588" y="2390253"/>
                    <a:pt x="1597554" y="2390253"/>
                  </a:cubicBezTo>
                  <a:lnTo>
                    <a:pt x="177506" y="2390253"/>
                  </a:lnTo>
                  <a:cubicBezTo>
                    <a:pt x="79472" y="2390253"/>
                    <a:pt x="0" y="2310781"/>
                    <a:pt x="0" y="2212747"/>
                  </a:cubicBezTo>
                  <a:lnTo>
                    <a:pt x="0" y="177506"/>
                  </a:lnTo>
                  <a:close/>
                </a:path>
              </a:pathLst>
            </a:custGeom>
            <a:noFill/>
            <a:ln>
              <a:noFill/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42240" tIns="1098341" rIns="142240" bIns="620291" numCol="1" spcCol="1270" anchor="ctr" anchorCtr="0">
              <a:noAutofit/>
            </a:bodyPr>
            <a:lstStyle/>
            <a:p>
              <a:pPr marL="0" marR="0" lvl="0" indent="0" algn="ctr" defTabSz="88900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pic>
          <p:nvPicPr>
            <p:cNvPr id="13" name="Graphic 12" descr="Plant">
              <a:extLst>
                <a:ext uri="{FF2B5EF4-FFF2-40B4-BE49-F238E27FC236}">
                  <a16:creationId xmlns:a16="http://schemas.microsoft.com/office/drawing/2014/main" id="{F1CBC010-65AF-86FB-51B7-943EBFA0EF40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p:blipFill>
          <p:spPr>
            <a:xfrm>
              <a:off x="4105419" y="4463787"/>
              <a:ext cx="914400" cy="914400"/>
            </a:xfrm>
            <a:prstGeom prst="rect">
              <a:avLst/>
            </a:prstGeom>
          </p:spPr>
        </p:pic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D4937EFF-8843-31D5-DA0E-41E62AAE4741}"/>
              </a:ext>
            </a:extLst>
          </p:cNvPr>
          <p:cNvGrpSpPr/>
          <p:nvPr/>
        </p:nvGrpSpPr>
        <p:grpSpPr>
          <a:xfrm>
            <a:off x="7080355" y="4271150"/>
            <a:ext cx="1345362" cy="1734644"/>
            <a:chOff x="5617322" y="4301217"/>
            <a:chExt cx="1775060" cy="2390253"/>
          </a:xfrm>
        </p:grpSpPr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FF8EEFDD-418E-A47B-3683-4F8C576E5D6F}"/>
                </a:ext>
              </a:extLst>
            </p:cNvPr>
            <p:cNvSpPr/>
            <p:nvPr/>
          </p:nvSpPr>
          <p:spPr>
            <a:xfrm>
              <a:off x="5617322" y="4301217"/>
              <a:ext cx="1775060" cy="2390253"/>
            </a:xfrm>
            <a:custGeom>
              <a:avLst/>
              <a:gdLst>
                <a:gd name="connsiteX0" fmla="*/ 0 w 1775060"/>
                <a:gd name="connsiteY0" fmla="*/ 177506 h 2390253"/>
                <a:gd name="connsiteX1" fmla="*/ 177506 w 1775060"/>
                <a:gd name="connsiteY1" fmla="*/ 0 h 2390253"/>
                <a:gd name="connsiteX2" fmla="*/ 1597554 w 1775060"/>
                <a:gd name="connsiteY2" fmla="*/ 0 h 2390253"/>
                <a:gd name="connsiteX3" fmla="*/ 1775060 w 1775060"/>
                <a:gd name="connsiteY3" fmla="*/ 177506 h 2390253"/>
                <a:gd name="connsiteX4" fmla="*/ 1775060 w 1775060"/>
                <a:gd name="connsiteY4" fmla="*/ 2212747 h 2390253"/>
                <a:gd name="connsiteX5" fmla="*/ 1597554 w 1775060"/>
                <a:gd name="connsiteY5" fmla="*/ 2390253 h 2390253"/>
                <a:gd name="connsiteX6" fmla="*/ 177506 w 1775060"/>
                <a:gd name="connsiteY6" fmla="*/ 2390253 h 2390253"/>
                <a:gd name="connsiteX7" fmla="*/ 0 w 1775060"/>
                <a:gd name="connsiteY7" fmla="*/ 2212747 h 2390253"/>
                <a:gd name="connsiteX8" fmla="*/ 0 w 1775060"/>
                <a:gd name="connsiteY8" fmla="*/ 177506 h 23902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75060" h="2390253">
                  <a:moveTo>
                    <a:pt x="0" y="177506"/>
                  </a:moveTo>
                  <a:cubicBezTo>
                    <a:pt x="0" y="79472"/>
                    <a:pt x="79472" y="0"/>
                    <a:pt x="177506" y="0"/>
                  </a:cubicBezTo>
                  <a:lnTo>
                    <a:pt x="1597554" y="0"/>
                  </a:lnTo>
                  <a:cubicBezTo>
                    <a:pt x="1695588" y="0"/>
                    <a:pt x="1775060" y="79472"/>
                    <a:pt x="1775060" y="177506"/>
                  </a:cubicBezTo>
                  <a:lnTo>
                    <a:pt x="1775060" y="2212747"/>
                  </a:lnTo>
                  <a:cubicBezTo>
                    <a:pt x="1775060" y="2310781"/>
                    <a:pt x="1695588" y="2390253"/>
                    <a:pt x="1597554" y="2390253"/>
                  </a:cubicBezTo>
                  <a:lnTo>
                    <a:pt x="177506" y="2390253"/>
                  </a:lnTo>
                  <a:cubicBezTo>
                    <a:pt x="79472" y="2390253"/>
                    <a:pt x="0" y="2310781"/>
                    <a:pt x="0" y="2212747"/>
                  </a:cubicBezTo>
                  <a:lnTo>
                    <a:pt x="0" y="177506"/>
                  </a:lnTo>
                  <a:close/>
                </a:path>
              </a:pathLst>
            </a:custGeom>
            <a:noFill/>
            <a:ln>
              <a:noFill/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35128" tIns="1091229" rIns="135128" bIns="613179" numCol="1" spcCol="1270" anchor="ctr" anchorCtr="0">
              <a:noAutofit/>
            </a:bodyPr>
            <a:lstStyle/>
            <a:p>
              <a:pPr marL="0" marR="0" lvl="0" indent="0" algn="ctr" defTabSz="844550" rtl="0" eaLnBrk="1" fontAlgn="auto" latinLnBrk="0" hangingPunct="1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pic>
          <p:nvPicPr>
            <p:cNvPr id="16" name="Graphic 15" descr="Earth globe Africa and Europe">
              <a:extLst>
                <a:ext uri="{FF2B5EF4-FFF2-40B4-BE49-F238E27FC236}">
                  <a16:creationId xmlns:a16="http://schemas.microsoft.com/office/drawing/2014/main" id="{D938AD8B-5210-A322-9663-FB30F16BA407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/>
            </a:stretch>
          </p:blipFill>
          <p:spPr>
            <a:xfrm>
              <a:off x="6043701" y="4536609"/>
              <a:ext cx="1145380" cy="1145380"/>
            </a:xfrm>
            <a:prstGeom prst="rect">
              <a:avLst/>
            </a:prstGeom>
          </p:spPr>
        </p:pic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D6A2AE2F-C4C8-F3C6-CB54-3C3B0D461BCD}"/>
              </a:ext>
            </a:extLst>
          </p:cNvPr>
          <p:cNvGrpSpPr/>
          <p:nvPr/>
        </p:nvGrpSpPr>
        <p:grpSpPr>
          <a:xfrm>
            <a:off x="9258251" y="4253441"/>
            <a:ext cx="1670522" cy="1272073"/>
            <a:chOff x="7302844" y="4572264"/>
            <a:chExt cx="1578791" cy="1034945"/>
          </a:xfrm>
        </p:grpSpPr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0870B761-38FD-2D2F-1E38-8C237F1ED90A}"/>
                </a:ext>
              </a:extLst>
            </p:cNvPr>
            <p:cNvSpPr txBox="1"/>
            <p:nvPr/>
          </p:nvSpPr>
          <p:spPr>
            <a:xfrm>
              <a:off x="7302844" y="5290523"/>
              <a:ext cx="1578791" cy="3166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pic>
          <p:nvPicPr>
            <p:cNvPr id="19" name="Graphic 18" descr="Turtle with solid fill">
              <a:extLst>
                <a:ext uri="{FF2B5EF4-FFF2-40B4-BE49-F238E27FC236}">
                  <a16:creationId xmlns:a16="http://schemas.microsoft.com/office/drawing/2014/main" id="{B91A9F29-E57F-4192-4D5F-C6AFCEAE7121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>
              <a:extLst>
                <a:ext uri="{96DAC541-7B7A-43D3-8B79-37D633B846F1}">
                  <asvg:svgBlip xmlns:asvg="http://schemas.microsoft.com/office/drawing/2016/SVG/main" r:embed="rId12"/>
                </a:ext>
              </a:extLst>
            </a:blip>
            <a:stretch>
              <a:fillRect/>
            </a:stretch>
          </p:blipFill>
          <p:spPr>
            <a:xfrm>
              <a:off x="7780188" y="4572264"/>
              <a:ext cx="914400" cy="914400"/>
            </a:xfrm>
            <a:prstGeom prst="rect">
              <a:avLst/>
            </a:prstGeom>
          </p:spPr>
        </p:pic>
      </p:grpSp>
      <p:sp>
        <p:nvSpPr>
          <p:cNvPr id="31" name="TextBox 30">
            <a:extLst>
              <a:ext uri="{FF2B5EF4-FFF2-40B4-BE49-F238E27FC236}">
                <a16:creationId xmlns:a16="http://schemas.microsoft.com/office/drawing/2014/main" id="{B12CD857-D2F3-4742-7BDD-647567E093FB}"/>
              </a:ext>
            </a:extLst>
          </p:cNvPr>
          <p:cNvSpPr txBox="1"/>
          <p:nvPr/>
        </p:nvSpPr>
        <p:spPr>
          <a:xfrm>
            <a:off x="1783549" y="1416630"/>
            <a:ext cx="8346626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pt-BR" sz="3200" b="1" i="0" dirty="0">
                <a:solidFill>
                  <a:srgbClr val="202020"/>
                </a:solidFill>
                <a:effectLst/>
                <a:cs typeface="Arial" panose="020B0604020202020204" pitchFamily="34" charset="0"/>
              </a:rPr>
              <a:t>Uma abordagem </a:t>
            </a:r>
            <a:r>
              <a:rPr lang="pt-BR" sz="3200" b="1" i="0" dirty="0">
                <a:effectLst/>
                <a:cs typeface="Arial" panose="020B0604020202020204" pitchFamily="34" charset="0"/>
              </a:rPr>
              <a:t>integrada e unificadora</a:t>
            </a:r>
            <a:endParaRPr lang="pt-BR" sz="3200" b="1" dirty="0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A7E865FB-619E-99A9-AA4B-BE24C3B1FF1C}"/>
              </a:ext>
            </a:extLst>
          </p:cNvPr>
          <p:cNvSpPr txBox="1"/>
          <p:nvPr/>
        </p:nvSpPr>
        <p:spPr>
          <a:xfrm>
            <a:off x="747698" y="2219350"/>
            <a:ext cx="5398769" cy="1938992"/>
          </a:xfrm>
          <a:prstGeom prst="rect">
            <a:avLst/>
          </a:prstGeom>
          <a:noFill/>
          <a:ln w="47625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pt-BR" sz="2400" i="0" dirty="0">
                <a:effectLst/>
                <a:cs typeface="Arial" panose="020B0604020202020204" pitchFamily="34" charset="0"/>
              </a:rPr>
              <a:t>A saúde dos seres humanos, animais domésticos e selvagens, as plantas e o ambiente em geral, incluindo os ecossistemas, estão intimamente ligados e são interdependentes</a:t>
            </a:r>
            <a:endParaRPr lang="pt-BR" sz="2400" dirty="0">
              <a:cs typeface="Arial" panose="020B0604020202020204" pitchFamily="34" charset="0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909CFCC3-3B8F-A39E-B344-CCB6B13C0E38}"/>
              </a:ext>
            </a:extLst>
          </p:cNvPr>
          <p:cNvSpPr txBox="1"/>
          <p:nvPr/>
        </p:nvSpPr>
        <p:spPr>
          <a:xfrm>
            <a:off x="747698" y="5210234"/>
            <a:ext cx="177561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pt-BR" i="0" u="none" strike="noStrike" kern="1200" cap="none" spc="0" normalizeH="0" baseline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cs typeface="Arial" panose="020B0604020202020204" pitchFamily="34" charset="0"/>
              </a:rPr>
              <a:t>Saúde humana e doenças</a:t>
            </a:r>
          </a:p>
          <a:p>
            <a:endParaRPr lang="en-US" dirty="0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05EAF22D-F2E9-486C-3A37-53A8C673AA43}"/>
              </a:ext>
            </a:extLst>
          </p:cNvPr>
          <p:cNvSpPr txBox="1"/>
          <p:nvPr/>
        </p:nvSpPr>
        <p:spPr>
          <a:xfrm>
            <a:off x="2776585" y="5187411"/>
            <a:ext cx="1761770" cy="8402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8890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kumimoji="0" lang="en-US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cs typeface="Arial" panose="020B0604020202020204" pitchFamily="34" charset="0"/>
              </a:rPr>
              <a:t>Saúde e </a:t>
            </a:r>
            <a:r>
              <a:rPr kumimoji="0" lang="pt-BR" i="0" u="none" strike="noStrike" kern="1200" cap="none" spc="0" normalizeH="0" baseline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cs typeface="Arial" panose="020B0604020202020204" pitchFamily="34" charset="0"/>
              </a:rPr>
              <a:t>doenças </a:t>
            </a:r>
            <a:br>
              <a:rPr kumimoji="0" lang="pt-BR" i="0" u="none" strike="noStrike" kern="1200" cap="none" spc="0" normalizeH="0" baseline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cs typeface="Arial" panose="020B0604020202020204" pitchFamily="34" charset="0"/>
              </a:rPr>
            </a:br>
            <a:r>
              <a:rPr kumimoji="0" lang="pt-BR" i="0" u="none" strike="noStrike" kern="1200" cap="none" spc="0" normalizeH="0" baseline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cs typeface="Arial" panose="020B0604020202020204" pitchFamily="34" charset="0"/>
              </a:rPr>
              <a:t>dos animais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1988302E-CCAA-84AA-DDF7-C1477502BB1F}"/>
              </a:ext>
            </a:extLst>
          </p:cNvPr>
          <p:cNvSpPr txBox="1"/>
          <p:nvPr/>
        </p:nvSpPr>
        <p:spPr>
          <a:xfrm>
            <a:off x="4889852" y="5152791"/>
            <a:ext cx="1681132" cy="8402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8890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tabLst/>
              <a:defRPr/>
            </a:pPr>
            <a:r>
              <a:rPr kumimoji="0" lang="pt-BR" i="0" u="none" strike="noStrike" kern="1200" cap="none" spc="0" normalizeH="0" baseline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cs typeface="Arial" panose="020B0604020202020204" pitchFamily="34" charset="0"/>
              </a:rPr>
              <a:t>Saúde e doenças </a:t>
            </a:r>
            <a:br>
              <a:rPr kumimoji="0" lang="pt-BR" i="0" u="none" strike="noStrike" kern="1200" cap="none" spc="0" normalizeH="0" baseline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cs typeface="Arial" panose="020B0604020202020204" pitchFamily="34" charset="0"/>
              </a:rPr>
            </a:br>
            <a:r>
              <a:rPr kumimoji="0" lang="pt-BR" i="0" u="none" strike="noStrike" kern="1200" cap="none" spc="0" normalizeH="0" baseline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cs typeface="Arial" panose="020B0604020202020204" pitchFamily="34" charset="0"/>
              </a:rPr>
              <a:t>das plantas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98B61093-8501-A448-0FF2-5F1D315B8514}"/>
              </a:ext>
            </a:extLst>
          </p:cNvPr>
          <p:cNvSpPr txBox="1"/>
          <p:nvPr/>
        </p:nvSpPr>
        <p:spPr>
          <a:xfrm>
            <a:off x="6622353" y="5298819"/>
            <a:ext cx="2306689" cy="5909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ctr" defTabSz="844550">
              <a:lnSpc>
                <a:spcPct val="90000"/>
              </a:lnSpc>
              <a:spcBef>
                <a:spcPct val="0"/>
              </a:spcBef>
              <a:defRPr/>
            </a:pPr>
            <a:r>
              <a:rPr lang="pt-BR" dirty="0">
                <a:cs typeface="Arial" panose="020B0604020202020204" pitchFamily="34" charset="0"/>
              </a:rPr>
              <a:t>Qualidade </a:t>
            </a:r>
            <a:r>
              <a:rPr kumimoji="0" lang="pt-BR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cs typeface="Arial" panose="020B0604020202020204" pitchFamily="34" charset="0"/>
              </a:rPr>
              <a:t>ambiental </a:t>
            </a:r>
            <a:r>
              <a:rPr lang="pt-BR" dirty="0">
                <a:cs typeface="Arial" panose="020B0604020202020204" pitchFamily="34" charset="0"/>
              </a:rPr>
              <a:t>e </a:t>
            </a:r>
            <a:r>
              <a:rPr kumimoji="0" lang="pt-BR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cs typeface="Arial" panose="020B0604020202020204" pitchFamily="34" charset="0"/>
              </a:rPr>
              <a:t>poluição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30A60309-56BB-718D-E8D4-85E9FCC48E78}"/>
              </a:ext>
            </a:extLst>
          </p:cNvPr>
          <p:cNvSpPr txBox="1"/>
          <p:nvPr/>
        </p:nvSpPr>
        <p:spPr>
          <a:xfrm>
            <a:off x="8768293" y="5146648"/>
            <a:ext cx="2957542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ctr">
              <a:defRPr/>
            </a:pPr>
            <a:r>
              <a:rPr kumimoji="0" lang="pt-BR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cs typeface="Arial" panose="020B0604020202020204" pitchFamily="34" charset="0"/>
              </a:rPr>
              <a:t>Qualidade </a:t>
            </a:r>
            <a:r>
              <a:rPr lang="pt-BR" dirty="0">
                <a:cs typeface="Arial" panose="020B0604020202020204" pitchFamily="34" charset="0"/>
              </a:rPr>
              <a:t>dos ecossistemas 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cs typeface="Arial" panose="020B0604020202020204" pitchFamily="34" charset="0"/>
              </a:rPr>
              <a:t>&amp; biodiversidade 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E8A437BA-9CBB-70D1-0AFB-07AE1B193A6A}"/>
              </a:ext>
            </a:extLst>
          </p:cNvPr>
          <p:cNvSpPr txBox="1"/>
          <p:nvPr/>
        </p:nvSpPr>
        <p:spPr>
          <a:xfrm>
            <a:off x="6532193" y="2495984"/>
            <a:ext cx="5084624" cy="1569660"/>
          </a:xfrm>
          <a:prstGeom prst="rect">
            <a:avLst/>
          </a:prstGeom>
          <a:noFill/>
          <a:ln w="47625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pt-BR" sz="2400" dirty="0">
                <a:cs typeface="Arial" panose="020B0604020202020204" pitchFamily="34" charset="0"/>
              </a:rPr>
              <a:t> Visa equilibrar e otimizar a saúde das pessoas, dos animais e dos ecossistemas de uma </a:t>
            </a:r>
            <a:br>
              <a:rPr lang="pt-BR" sz="2400" dirty="0">
                <a:cs typeface="Arial" panose="020B0604020202020204" pitchFamily="34" charset="0"/>
              </a:rPr>
            </a:br>
            <a:r>
              <a:rPr lang="pt-BR" sz="2400" dirty="0">
                <a:cs typeface="Arial" panose="020B0604020202020204" pitchFamily="34" charset="0"/>
              </a:rPr>
              <a:t>forma sustentável</a:t>
            </a:r>
          </a:p>
        </p:txBody>
      </p:sp>
      <p:sp>
        <p:nvSpPr>
          <p:cNvPr id="28" name="Rectangle: Rounded Corners 27">
            <a:extLst>
              <a:ext uri="{FF2B5EF4-FFF2-40B4-BE49-F238E27FC236}">
                <a16:creationId xmlns:a16="http://schemas.microsoft.com/office/drawing/2014/main" id="{BC8930A5-C829-95E4-2AC1-E7CE6C642900}"/>
              </a:ext>
            </a:extLst>
          </p:cNvPr>
          <p:cNvSpPr/>
          <p:nvPr/>
        </p:nvSpPr>
        <p:spPr>
          <a:xfrm>
            <a:off x="6570983" y="2109327"/>
            <a:ext cx="5084624" cy="2265557"/>
          </a:xfrm>
          <a:prstGeom prst="roundRect">
            <a:avLst/>
          </a:prstGeom>
          <a:noFill/>
          <a:ln w="76200">
            <a:solidFill>
              <a:srgbClr val="00943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F674A69-1B3C-B113-B098-2CF82F6CC8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 que é a Uma Só Saúde?</a:t>
            </a:r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4DEC3EFB-71DB-4CE8-4D18-9FF6FA02612D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747699" y="6077547"/>
            <a:ext cx="9015632" cy="979951"/>
          </a:xfrm>
        </p:spPr>
        <p:txBody>
          <a:bodyPr/>
          <a:lstStyle/>
          <a:p>
            <a:pPr algn="r">
              <a:spcBef>
                <a:spcPts val="0"/>
              </a:spcBef>
            </a:pPr>
            <a:r>
              <a:rPr kumimoji="0" lang="pt-BR" sz="1200" b="0" i="0" u="none" strike="noStrike" kern="1200" cap="none" spc="0" normalizeH="0" baseline="0" dirty="0">
                <a:ln>
                  <a:noFill/>
                </a:ln>
                <a:solidFill>
                  <a:srgbClr val="001402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Painel de Peritos de Alto Nível sobre Uma Só Saúde (OHHLEP), Adisasmito WB, Almuhairi S, Behravesh CB, Bilivogui P, Bukachi SA, et al. (2022)</a:t>
            </a:r>
          </a:p>
          <a:p>
            <a:endParaRPr lang="en-US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AC2E1DB0-CA0D-AB4E-2479-0C720FDAFC2D}"/>
              </a:ext>
            </a:extLst>
          </p:cNvPr>
          <p:cNvSpPr txBox="1"/>
          <p:nvPr/>
        </p:nvSpPr>
        <p:spPr>
          <a:xfrm>
            <a:off x="896017" y="6310082"/>
            <a:ext cx="94475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0"/>
              </a:spcBef>
            </a:pPr>
            <a:r>
              <a:rPr kumimoji="0" lang="pt-BR" sz="1200" b="0" i="0" u="none" strike="noStrike" kern="1200" cap="none" spc="0" normalizeH="0" baseline="0" dirty="0">
                <a:ln>
                  <a:noFill/>
                </a:ln>
                <a:solidFill>
                  <a:srgbClr val="001402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Uma só saúde: Uma nova definição para um futuro sustentável e saudável. PLoS Pathog 18(6): e1010537. </a:t>
            </a:r>
            <a:r>
              <a:rPr kumimoji="0" lang="pt-BR" sz="1200" b="0" i="0" u="none" strike="noStrike" kern="1200" cap="none" spc="0" normalizeH="0" baseline="0" dirty="0">
                <a:ln>
                  <a:noFill/>
                </a:ln>
                <a:solidFill>
                  <a:srgbClr val="001402"/>
                </a:solidFill>
                <a:effectLst/>
                <a:uLnTx/>
                <a:uFillTx/>
                <a:latin typeface="Arial"/>
                <a:ea typeface="+mn-ea"/>
                <a:cs typeface="+mn-cs"/>
                <a:hlinkClick r:id="rId13"/>
              </a:rPr>
              <a:t>https://doi.</a:t>
            </a:r>
            <a:r>
              <a:rPr kumimoji="0" lang="pt-BR" sz="1200" b="0" i="0" u="none" strike="noStrike" kern="1200" cap="none" spc="0" normalizeH="0" baseline="0" dirty="0">
                <a:ln>
                  <a:noFill/>
                </a:ln>
                <a:solidFill>
                  <a:srgbClr val="001402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org/10.1371/journal.ppat.1010537 </a:t>
            </a:r>
          </a:p>
        </p:txBody>
      </p:sp>
    </p:spTree>
    <p:extLst>
      <p:ext uri="{BB962C8B-B14F-4D97-AF65-F5344CB8AC3E}">
        <p14:creationId xmlns:p14="http://schemas.microsoft.com/office/powerpoint/2010/main" val="9263593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 descr="Diagram&#10;&#10;Description automatically generated">
            <a:extLst>
              <a:ext uri="{FF2B5EF4-FFF2-40B4-BE49-F238E27FC236}">
                <a16:creationId xmlns:a16="http://schemas.microsoft.com/office/drawing/2014/main" id="{A5DB71D7-C496-5DAA-4586-73C59B0D226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6" t="6037" r="486" b="21514"/>
          <a:stretch/>
        </p:blipFill>
        <p:spPr bwMode="auto">
          <a:xfrm>
            <a:off x="1234506" y="1302227"/>
            <a:ext cx="9345845" cy="51699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09781B8-E769-D478-7634-F07AF3BAA490}"/>
              </a:ext>
            </a:extLst>
          </p:cNvPr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pt-BR" dirty="0"/>
              <a:t>Três C's de Uma Só Saúde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5005F879-87B5-1A1A-05C0-721C21DA975F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694064" y="6528076"/>
            <a:ext cx="8844484" cy="201242"/>
          </a:xfrm>
        </p:spPr>
        <p:txBody>
          <a:bodyPr/>
          <a:lstStyle/>
          <a:p>
            <a:r>
              <a:rPr lang="en-US" sz="1200" dirty="0" err="1"/>
              <a:t>Centros</a:t>
            </a:r>
            <a:r>
              <a:rPr lang="en-US" sz="1200" dirty="0"/>
              <a:t> de </a:t>
            </a:r>
            <a:r>
              <a:rPr lang="en-US" sz="1200" dirty="0" err="1"/>
              <a:t>Controlo</a:t>
            </a:r>
            <a:r>
              <a:rPr lang="en-US" sz="1200" dirty="0"/>
              <a:t> e </a:t>
            </a:r>
            <a:r>
              <a:rPr lang="en-US" sz="1200" dirty="0" err="1"/>
              <a:t>Prevenção</a:t>
            </a:r>
            <a:r>
              <a:rPr lang="en-US" sz="1200" dirty="0"/>
              <a:t> de </a:t>
            </a:r>
            <a:r>
              <a:rPr lang="en-US" sz="1200" dirty="0" err="1"/>
              <a:t>Doenças</a:t>
            </a:r>
            <a:r>
              <a:rPr lang="en-US" sz="1200" dirty="0"/>
              <a:t>, Centro Nacional de </a:t>
            </a:r>
            <a:r>
              <a:rPr lang="en-US" sz="1200" dirty="0" err="1"/>
              <a:t>Doenças</a:t>
            </a:r>
            <a:r>
              <a:rPr lang="en-US" sz="1200" dirty="0"/>
              <a:t> </a:t>
            </a:r>
            <a:r>
              <a:rPr lang="en-US" sz="1200" dirty="0" err="1"/>
              <a:t>Infecciosas</a:t>
            </a:r>
            <a:r>
              <a:rPr lang="en-US" sz="1200" dirty="0"/>
              <a:t> </a:t>
            </a:r>
            <a:r>
              <a:rPr lang="en-US" sz="1200" dirty="0" err="1"/>
              <a:t>Emergentes</a:t>
            </a:r>
            <a:r>
              <a:rPr lang="en-US" sz="1200" dirty="0"/>
              <a:t> e </a:t>
            </a:r>
            <a:r>
              <a:rPr lang="en-US" sz="1200" dirty="0" err="1"/>
              <a:t>Zoonóticas</a:t>
            </a:r>
            <a:r>
              <a:rPr lang="en-US" sz="1200" dirty="0"/>
              <a:t> (NCEZID)</a:t>
            </a:r>
          </a:p>
          <a:p>
            <a:endParaRPr lang="en-US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4C558B4E-458B-A9F7-7323-3D09DBB5DC65}"/>
              </a:ext>
            </a:extLst>
          </p:cNvPr>
          <p:cNvSpPr/>
          <p:nvPr/>
        </p:nvSpPr>
        <p:spPr>
          <a:xfrm>
            <a:off x="4852413" y="1293526"/>
            <a:ext cx="2105025" cy="11715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3A947F4-F96F-6958-E1E3-59FFE977DD8A}"/>
              </a:ext>
            </a:extLst>
          </p:cNvPr>
          <p:cNvSpPr txBox="1"/>
          <p:nvPr/>
        </p:nvSpPr>
        <p:spPr>
          <a:xfrm>
            <a:off x="282767" y="5428353"/>
            <a:ext cx="3783540" cy="92333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b="0" i="0" u="none" strike="noStrike" kern="1200" cap="none" spc="0" normalizeH="0" baseline="0" dirty="0">
                <a:ln>
                  <a:noFill/>
                </a:ln>
                <a:effectLst/>
                <a:uLnTx/>
                <a:uFillTx/>
                <a:ea typeface="+mn-ea"/>
                <a:cs typeface="+mn-cs"/>
              </a:rPr>
              <a:t>Pessoas que protegem a saúde humana, animal, ambiental e </a:t>
            </a:r>
            <a:br>
              <a:rPr kumimoji="0" lang="pt-BR" b="0" i="0" u="none" strike="noStrike" kern="1200" cap="none" spc="0" normalizeH="0" baseline="0" dirty="0">
                <a:ln>
                  <a:noFill/>
                </a:ln>
                <a:effectLst/>
                <a:uLnTx/>
                <a:uFillTx/>
                <a:ea typeface="+mn-ea"/>
                <a:cs typeface="+mn-cs"/>
              </a:rPr>
            </a:br>
            <a:r>
              <a:rPr kumimoji="0" lang="pt-BR" b="0" i="0" u="none" strike="noStrike" kern="1200" cap="none" spc="0" normalizeH="0" baseline="0" dirty="0">
                <a:ln>
                  <a:noFill/>
                </a:ln>
                <a:effectLst/>
                <a:uLnTx/>
                <a:uFillTx/>
                <a:ea typeface="+mn-ea"/>
                <a:cs typeface="+mn-cs"/>
              </a:rPr>
              <a:t>outros parceiros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77ECC78-3709-58E0-C934-C4837F8E88F4}"/>
              </a:ext>
            </a:extLst>
          </p:cNvPr>
          <p:cNvSpPr txBox="1"/>
          <p:nvPr/>
        </p:nvSpPr>
        <p:spPr>
          <a:xfrm>
            <a:off x="5030870" y="2982809"/>
            <a:ext cx="1463040" cy="338554"/>
          </a:xfrm>
          <a:prstGeom prst="rect">
            <a:avLst/>
          </a:prstGeom>
          <a:solidFill>
            <a:srgbClr val="B6D98C"/>
          </a:solidFill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>
                <a:ln>
                  <a:noFill/>
                </a:ln>
                <a:effectLst/>
                <a:uLnTx/>
                <a:uFillTx/>
                <a:ea typeface="+mn-ea"/>
                <a:cs typeface="+mn-cs"/>
              </a:rPr>
              <a:t>Coordenação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940449F-EE7B-1D41-F07C-4D26041FCD97}"/>
              </a:ext>
            </a:extLst>
          </p:cNvPr>
          <p:cNvSpPr txBox="1"/>
          <p:nvPr/>
        </p:nvSpPr>
        <p:spPr>
          <a:xfrm>
            <a:off x="4141793" y="4387875"/>
            <a:ext cx="1417320" cy="338554"/>
          </a:xfrm>
          <a:prstGeom prst="rect">
            <a:avLst/>
          </a:prstGeom>
          <a:solidFill>
            <a:srgbClr val="B6D98C"/>
          </a:solidFill>
        </p:spPr>
        <p:txBody>
          <a:bodyPr wrap="square" lIns="0" rIns="0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dirty="0" err="1">
                <a:ln>
                  <a:noFill/>
                </a:ln>
                <a:effectLst/>
                <a:uLnTx/>
                <a:uFillTx/>
                <a:ea typeface="+mn-ea"/>
                <a:cs typeface="+mn-cs"/>
              </a:rPr>
              <a:t>Comunicação</a:t>
            </a:r>
            <a:r>
              <a:rPr kumimoji="0" lang="en-US" sz="1600" b="0" i="0" u="none" strike="noStrike" kern="1200" cap="none" spc="0" normalizeH="0" baseline="0" dirty="0">
                <a:ln>
                  <a:noFill/>
                </a:ln>
                <a:effectLst/>
                <a:uLnTx/>
                <a:uFillTx/>
                <a:ea typeface="+mn-ea"/>
                <a:cs typeface="+mn-cs"/>
              </a:rPr>
              <a:t> 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B8AFA06-336B-7BBD-5491-415493D6A3AB}"/>
              </a:ext>
            </a:extLst>
          </p:cNvPr>
          <p:cNvSpPr txBox="1"/>
          <p:nvPr/>
        </p:nvSpPr>
        <p:spPr>
          <a:xfrm>
            <a:off x="5875172" y="4387875"/>
            <a:ext cx="1463040" cy="338554"/>
          </a:xfrm>
          <a:prstGeom prst="rect">
            <a:avLst/>
          </a:prstGeom>
          <a:solidFill>
            <a:srgbClr val="B6D98C"/>
          </a:solidFill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>
                <a:ln>
                  <a:noFill/>
                </a:ln>
                <a:effectLst/>
                <a:uLnTx/>
                <a:uFillTx/>
                <a:ea typeface="+mn-ea"/>
                <a:cs typeface="+mn-cs"/>
              </a:rPr>
              <a:t>Colaboração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39EF124-D214-1C42-78C4-9B178A5E61B7}"/>
              </a:ext>
            </a:extLst>
          </p:cNvPr>
          <p:cNvSpPr txBox="1"/>
          <p:nvPr/>
        </p:nvSpPr>
        <p:spPr>
          <a:xfrm>
            <a:off x="8466400" y="5526745"/>
            <a:ext cx="1693600" cy="84502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9E7D195-4C18-1413-B23A-FD962E985F9D}"/>
              </a:ext>
            </a:extLst>
          </p:cNvPr>
          <p:cNvSpPr txBox="1"/>
          <p:nvPr/>
        </p:nvSpPr>
        <p:spPr>
          <a:xfrm>
            <a:off x="7244310" y="5331276"/>
            <a:ext cx="4664923" cy="92333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b="0" i="0" u="none" strike="noStrike" kern="1200" cap="none" spc="0" normalizeH="0" baseline="0" dirty="0">
                <a:ln>
                  <a:noFill/>
                </a:ln>
                <a:effectLst/>
                <a:uLnTx/>
                <a:uFillTx/>
                <a:ea typeface="+mn-ea"/>
                <a:cs typeface="+mn-cs"/>
              </a:rPr>
              <a:t>Para obter os melhores resultados em termos de saúde para as pessoas, os animais, as plantas e o nosso ambiente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60859D48-CE15-41BF-DD31-3C78566D2AA0}"/>
              </a:ext>
            </a:extLst>
          </p:cNvPr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22808" y="6330789"/>
            <a:ext cx="1097280" cy="505373"/>
          </a:xfrm>
          <a:prstGeom prst="rect">
            <a:avLst/>
          </a:prstGeom>
          <a:solidFill>
            <a:schemeClr val="bg1"/>
          </a:solidFill>
        </p:spPr>
      </p:pic>
    </p:spTree>
    <p:extLst>
      <p:ext uri="{BB962C8B-B14F-4D97-AF65-F5344CB8AC3E}">
        <p14:creationId xmlns:p14="http://schemas.microsoft.com/office/powerpoint/2010/main" val="368245773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green and black background&#10;&#10;Description automatically generated with medium confidence">
            <a:extLst>
              <a:ext uri="{FF2B5EF4-FFF2-40B4-BE49-F238E27FC236}">
                <a16:creationId xmlns:a16="http://schemas.microsoft.com/office/drawing/2014/main" id="{4D7BBC57-1C8B-C397-065F-814329BC5D7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7" r="70197"/>
          <a:stretch/>
        </p:blipFill>
        <p:spPr>
          <a:xfrm>
            <a:off x="545161" y="2858977"/>
            <a:ext cx="3250001" cy="3999023"/>
          </a:xfrm>
          <a:prstGeom prst="ellipse">
            <a:avLst/>
          </a:prstGeom>
        </p:spPr>
      </p:pic>
      <p:sp>
        <p:nvSpPr>
          <p:cNvPr id="5" name="Title 4">
            <a:extLst>
              <a:ext uri="{FF2B5EF4-FFF2-40B4-BE49-F238E27FC236}">
                <a16:creationId xmlns:a16="http://schemas.microsoft.com/office/drawing/2014/main" id="{548838EB-EEDE-87CA-3708-F9699D8122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>
                <a:latin typeface="Franklin Gothic Medium" panose="020B0603020102020204" pitchFamily="34" charset="0"/>
              </a:rPr>
              <a:t>Impacto em todos os setores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AB3411B-D1DE-7A2A-76BF-A0FF9FCD897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8200" y="1478857"/>
            <a:ext cx="10553700" cy="4639309"/>
          </a:xfrm>
        </p:spPr>
        <p:txBody>
          <a:bodyPr/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BR" sz="2800" u="none" strike="noStrike" kern="1200" cap="none" spc="0" normalizeH="0" baseline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Kampupto, com uma população de 250.000 habitantes, é uma bela aldeia piscatória. A aldeia depende fortemente do rio 				Kampupto para a pesca e a agricultura. Recentemente, os 			  habitantes da aldeia têm depositado lixo e dejectos 							humanos no rio como forma de eliminação. 								O rio leva-os para longe. As pessoas 											mantêm-se saudáveis. </a:t>
            </a:r>
          </a:p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2400" b="0" i="1" u="none" strike="noStrike" kern="1200" cap="none" spc="0" normalizeH="0" baseline="0" dirty="0">
              <a:ln>
                <a:noFill/>
              </a:ln>
              <a:effectLst/>
              <a:uLnTx/>
              <a:uFillTx/>
              <a:latin typeface="Trebuchet MS" panose="020B0603020202020204" pitchFamily="34" charset="0"/>
              <a:cs typeface="Arial" panose="020B0604020202020204" pitchFamily="34" charset="0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400" b="0" i="1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80CAF91-4064-4B35-3C16-E5957AE78F46}"/>
              </a:ext>
            </a:extLst>
          </p:cNvPr>
          <p:cNvSpPr txBox="1"/>
          <p:nvPr/>
        </p:nvSpPr>
        <p:spPr>
          <a:xfrm>
            <a:off x="3795162" y="4733171"/>
            <a:ext cx="8103799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2800" b="1" dirty="0">
                <a:solidFill>
                  <a:srgbClr val="00943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Numa perspetiva de </a:t>
            </a:r>
            <a:r>
              <a:rPr kumimoji="0" lang="pt-BR" sz="2800" b="1" u="none" strike="noStrike" kern="1200" cap="none" spc="0" normalizeH="0" baseline="0" noProof="0" dirty="0">
                <a:ln>
                  <a:noFill/>
                </a:ln>
                <a:solidFill>
                  <a:srgbClr val="00943B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Uma Só Saúde, quais são as consequências mais vastas para as outras pessoas, os animais e o ambiente?</a:t>
            </a:r>
            <a:endParaRPr lang="pt-BR" sz="2800" dirty="0">
              <a:solidFill>
                <a:srgbClr val="00943B"/>
              </a:solidFill>
            </a:endParaRPr>
          </a:p>
        </p:txBody>
      </p:sp>
      <p:pic>
        <p:nvPicPr>
          <p:cNvPr id="2056" name="Picture 8" descr="One Health Infographic Diagram Three Sectors Stock Vector (Royalty Free)  1625053015 | Shutterstock">
            <a:extLst>
              <a:ext uri="{FF2B5EF4-FFF2-40B4-BE49-F238E27FC236}">
                <a16:creationId xmlns:a16="http://schemas.microsoft.com/office/drawing/2014/main" id="{8C520F5F-4C65-5BEF-E5C0-CEA2DCA06FC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26" t="8247" r="8885" b="12794"/>
          <a:stretch/>
        </p:blipFill>
        <p:spPr bwMode="auto">
          <a:xfrm>
            <a:off x="282048" y="2455470"/>
            <a:ext cx="1190586" cy="1193180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414919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AutoShape 6">
            <a:extLst>
              <a:ext uri="{FF2B5EF4-FFF2-40B4-BE49-F238E27FC236}">
                <a16:creationId xmlns:a16="http://schemas.microsoft.com/office/drawing/2014/main" id="{84446380-455E-4C98-9257-64963BFB56A6}"/>
              </a:ext>
            </a:extLst>
          </p:cNvPr>
          <p:cNvSpPr>
            <a:spLocks noGrp="1" noChangeAspect="1" noChangeArrowheads="1"/>
          </p:cNvSpPr>
          <p:nvPr>
            <p:ph sz="half" idx="2"/>
          </p:nvPr>
        </p:nvSpPr>
        <p:spPr bwMode="auto">
          <a:xfrm>
            <a:off x="838200" y="1478857"/>
            <a:ext cx="7162800" cy="5449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  <a:noAutofit/>
          </a:bodyPr>
          <a:lstStyle/>
          <a:p>
            <a:r>
              <a:rPr lang="pt-BR" sz="2400" dirty="0"/>
              <a:t>Doenças zoonóticas</a:t>
            </a:r>
          </a:p>
          <a:p>
            <a:r>
              <a:rPr lang="pt-BR" sz="2400" dirty="0"/>
              <a:t>Doenças transmitidas por vetores</a:t>
            </a:r>
          </a:p>
          <a:p>
            <a:r>
              <a:rPr lang="pt-BR" sz="2400" dirty="0"/>
              <a:t>Doenças transfronteiriças</a:t>
            </a:r>
          </a:p>
          <a:p>
            <a:r>
              <a:rPr lang="pt-BR" sz="2400" dirty="0"/>
              <a:t>Segurança alimentar e segurança dos alimentos</a:t>
            </a:r>
          </a:p>
          <a:p>
            <a:r>
              <a:rPr lang="pt-BR" sz="2400" dirty="0"/>
              <a:t>Resistência antimicrobiana</a:t>
            </a:r>
          </a:p>
          <a:p>
            <a:r>
              <a:rPr lang="pt-BR" sz="2400" dirty="0"/>
              <a:t>Saúde ambiental</a:t>
            </a:r>
          </a:p>
          <a:p>
            <a:r>
              <a:rPr lang="pt-BR" sz="2400" dirty="0"/>
              <a:t>Bioterrorismo</a:t>
            </a:r>
          </a:p>
          <a:p>
            <a:r>
              <a:rPr lang="pt-BR" sz="2400" dirty="0"/>
              <a:t>Biodiversidade</a:t>
            </a:r>
          </a:p>
          <a:p>
            <a:r>
              <a:rPr lang="pt-BR" sz="2400" dirty="0"/>
              <a:t>Doenças crônicas</a:t>
            </a:r>
          </a:p>
          <a:p>
            <a:r>
              <a:rPr lang="pt-BR" sz="2400" dirty="0"/>
              <a:t>Alterações climáticas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sz="2200" dirty="0"/>
              <a:t>			</a:t>
            </a:r>
            <a:endParaRPr lang="en-US" sz="2200" b="1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1E1DF61-9754-481F-8297-5E7D7FC5EF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Uma Só </a:t>
            </a:r>
            <a:r>
              <a:rPr lang="pt-BR" dirty="0"/>
              <a:t>Saúde inclui...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E3250B3-AB7A-A3D8-AD94-EA735F0B1D13}"/>
              </a:ext>
            </a:extLst>
          </p:cNvPr>
          <p:cNvSpPr txBox="1"/>
          <p:nvPr/>
        </p:nvSpPr>
        <p:spPr>
          <a:xfrm>
            <a:off x="4842257" y="5863168"/>
            <a:ext cx="2507485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pt-BR" sz="2400" b="1" i="0" u="none" strike="noStrike" kern="120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... e muito mais</a:t>
            </a: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!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F4A36F86-EBA0-F1CB-8CF8-26C1639C8481}"/>
              </a:ext>
            </a:extLst>
          </p:cNvPr>
          <p:cNvSpPr/>
          <p:nvPr/>
        </p:nvSpPr>
        <p:spPr>
          <a:xfrm>
            <a:off x="6811683" y="1744963"/>
            <a:ext cx="271303" cy="45300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9F45F72-F385-DC4D-3FC0-4CE470A444A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972"/>
          <a:stretch/>
        </p:blipFill>
        <p:spPr>
          <a:xfrm>
            <a:off x="7858724" y="2419349"/>
            <a:ext cx="4115737" cy="35602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480429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2">
            <a:extLst>
              <a:ext uri="{FF2B5EF4-FFF2-40B4-BE49-F238E27FC236}">
                <a16:creationId xmlns:a16="http://schemas.microsoft.com/office/drawing/2014/main" id="{01413385-C79C-C7ED-7E3B-AD889461B993}"/>
              </a:ext>
            </a:extLst>
          </p:cNvPr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pt-BR" dirty="0">
                <a:latin typeface="Franklin Gothic Medium" panose="020B0603020102020204" pitchFamily="34" charset="0"/>
              </a:rPr>
              <a:t>Partes interessadas em </a:t>
            </a:r>
            <a:r>
              <a:rPr lang="pt-BR" dirty="0"/>
              <a:t>Uma Só Saúde </a:t>
            </a:r>
            <a:endParaRPr lang="pt-BR" dirty="0">
              <a:latin typeface="Franklin Gothic Medium" panose="020B0603020102020204" pitchFamily="34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00CBCC68-8ADE-3BAA-5AD7-E35D5725868A}"/>
              </a:ext>
            </a:extLst>
          </p:cNvPr>
          <p:cNvSpPr txBox="1"/>
          <p:nvPr/>
        </p:nvSpPr>
        <p:spPr>
          <a:xfrm>
            <a:off x="809610" y="1740424"/>
            <a:ext cx="3981437" cy="16312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Clr>
                <a:srgbClr val="00943B"/>
              </a:buClr>
              <a:buFont typeface="Wingdings" panose="05000000000000000000" pitchFamily="2" charset="2"/>
              <a:buChar char="§"/>
            </a:pPr>
            <a:r>
              <a:rPr lang="pt-BR" sz="2000" dirty="0">
                <a:latin typeface="Arial "/>
              </a:rPr>
              <a:t>Profissionais de saúde pública</a:t>
            </a:r>
          </a:p>
          <a:p>
            <a:pPr marL="342900" indent="-342900">
              <a:buClr>
                <a:srgbClr val="00943B"/>
              </a:buClr>
              <a:buFont typeface="Wingdings" panose="05000000000000000000" pitchFamily="2" charset="2"/>
              <a:buChar char="§"/>
            </a:pPr>
            <a:r>
              <a:rPr lang="pt-BR" sz="2000" dirty="0">
                <a:latin typeface="Arial "/>
              </a:rPr>
              <a:t>Epidemiologistas</a:t>
            </a:r>
          </a:p>
          <a:p>
            <a:pPr marL="342900" indent="-342900">
              <a:buClr>
                <a:srgbClr val="00943B"/>
              </a:buClr>
              <a:buFont typeface="Wingdings" panose="05000000000000000000" pitchFamily="2" charset="2"/>
              <a:buChar char="§"/>
            </a:pPr>
            <a:r>
              <a:rPr lang="pt-BR" sz="2000" dirty="0">
                <a:latin typeface="Arial "/>
              </a:rPr>
              <a:t>Estatísticos</a:t>
            </a:r>
          </a:p>
          <a:p>
            <a:pPr marL="342900" indent="-342900">
              <a:buClr>
                <a:srgbClr val="00943B"/>
              </a:buClr>
              <a:buFont typeface="Wingdings" panose="05000000000000000000" pitchFamily="2" charset="2"/>
              <a:buChar char="§"/>
            </a:pPr>
            <a:r>
              <a:rPr lang="pt-BR" sz="2000" dirty="0">
                <a:latin typeface="Arial" panose="020B0604020202020204" pitchFamily="34" charset="0"/>
                <a:cs typeface="Arial" panose="020B0604020202020204" pitchFamily="34" charset="0"/>
              </a:rPr>
              <a:t>Educadores de saúde </a:t>
            </a:r>
            <a:br>
              <a:rPr lang="pt-BR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t-BR" sz="2000" dirty="0">
                <a:latin typeface="Arial" panose="020B0604020202020204" pitchFamily="34" charset="0"/>
                <a:cs typeface="Arial" panose="020B0604020202020204" pitchFamily="34" charset="0"/>
              </a:rPr>
              <a:t>e comunicadores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6D9BAA63-25DA-1359-C161-33AC343068B2}"/>
              </a:ext>
            </a:extLst>
          </p:cNvPr>
          <p:cNvSpPr txBox="1"/>
          <p:nvPr/>
        </p:nvSpPr>
        <p:spPr>
          <a:xfrm>
            <a:off x="7585082" y="3084007"/>
            <a:ext cx="4413370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Clr>
                <a:srgbClr val="00943B"/>
              </a:buClr>
              <a:buFont typeface="Wingdings" panose="05000000000000000000" pitchFamily="2" charset="2"/>
              <a:buChar char="§"/>
            </a:pPr>
            <a:r>
              <a:rPr lang="pt-BR" sz="2000" dirty="0">
                <a:latin typeface="Arial" panose="020B0604020202020204" pitchFamily="34" charset="0"/>
                <a:cs typeface="Arial" panose="020B0604020202020204" pitchFamily="34" charset="0"/>
              </a:rPr>
              <a:t>Profissionais de saúde humana</a:t>
            </a:r>
          </a:p>
          <a:p>
            <a:pPr marL="342900" indent="-342900">
              <a:buClr>
                <a:srgbClr val="00943B"/>
              </a:buClr>
              <a:buFont typeface="Wingdings" panose="05000000000000000000" pitchFamily="2" charset="2"/>
              <a:buChar char="§"/>
            </a:pPr>
            <a:r>
              <a:rPr lang="pt-BR" sz="2000" dirty="0">
                <a:latin typeface="Arial" panose="020B0604020202020204" pitchFamily="34" charset="0"/>
                <a:cs typeface="Arial" panose="020B0604020202020204" pitchFamily="34" charset="0"/>
              </a:rPr>
              <a:t>Médicos e enfermeiros</a:t>
            </a:r>
          </a:p>
          <a:p>
            <a:pPr marL="342900" indent="-342900">
              <a:buClr>
                <a:srgbClr val="00943B"/>
              </a:buClr>
              <a:buFont typeface="Wingdings" panose="05000000000000000000" pitchFamily="2" charset="2"/>
              <a:buChar char="§"/>
            </a:pPr>
            <a:r>
              <a:rPr lang="pt-BR" sz="2000" dirty="0">
                <a:latin typeface="Arial" panose="020B0604020202020204" pitchFamily="34" charset="0"/>
                <a:cs typeface="Arial" panose="020B0604020202020204" pitchFamily="34" charset="0"/>
              </a:rPr>
              <a:t>Dentistas</a:t>
            </a:r>
          </a:p>
          <a:p>
            <a:pPr marL="342900" indent="-342900">
              <a:buClr>
                <a:srgbClr val="00943B"/>
              </a:buClr>
              <a:buFont typeface="Wingdings" panose="05000000000000000000" pitchFamily="2" charset="2"/>
              <a:buChar char="§"/>
            </a:pPr>
            <a:r>
              <a:rPr lang="pt-BR" sz="2000" dirty="0">
                <a:latin typeface="Arial" panose="020B0604020202020204" pitchFamily="34" charset="0"/>
                <a:cs typeface="Arial" panose="020B0604020202020204" pitchFamily="34" charset="0"/>
              </a:rPr>
              <a:t>Oftalmologistas               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9A29B7B6-CFE9-650B-72E1-D1DBF10A64DF}"/>
              </a:ext>
            </a:extLst>
          </p:cNvPr>
          <p:cNvSpPr txBox="1"/>
          <p:nvPr/>
        </p:nvSpPr>
        <p:spPr>
          <a:xfrm>
            <a:off x="800418" y="4977743"/>
            <a:ext cx="4647535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Clr>
                <a:srgbClr val="00943B"/>
              </a:buClr>
              <a:buFont typeface="Wingdings" panose="05000000000000000000" pitchFamily="2" charset="2"/>
              <a:buChar char="§"/>
            </a:pPr>
            <a:r>
              <a:rPr lang="pt-BR" sz="2000" dirty="0">
                <a:latin typeface="Arial "/>
              </a:rPr>
              <a:t>Laboratoristas</a:t>
            </a:r>
          </a:p>
          <a:p>
            <a:pPr marL="342900" indent="-342900">
              <a:buClr>
                <a:srgbClr val="00943B"/>
              </a:buClr>
              <a:buFont typeface="Wingdings" panose="05000000000000000000" pitchFamily="2" charset="2"/>
              <a:buChar char="§"/>
            </a:pPr>
            <a:r>
              <a:rPr lang="pt-BR" sz="2000" dirty="0">
                <a:latin typeface="Arial "/>
              </a:rPr>
              <a:t>Inspectores sanitários e alimentares</a:t>
            </a:r>
          </a:p>
          <a:p>
            <a:pPr marL="342900" indent="-342900">
              <a:buClr>
                <a:srgbClr val="00943B"/>
              </a:buClr>
              <a:buFont typeface="Wingdings" panose="05000000000000000000" pitchFamily="2" charset="2"/>
              <a:buChar char="§"/>
            </a:pPr>
            <a:r>
              <a:rPr lang="pt-BR" sz="2000" dirty="0">
                <a:latin typeface="Arial "/>
              </a:rPr>
              <a:t>Profissionais de saúde ambiental 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086BCBD7-0E9D-AEBE-71D0-617D0EE2A1DF}"/>
              </a:ext>
            </a:extLst>
          </p:cNvPr>
          <p:cNvSpPr txBox="1"/>
          <p:nvPr/>
        </p:nvSpPr>
        <p:spPr>
          <a:xfrm>
            <a:off x="800418" y="3666860"/>
            <a:ext cx="3262277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Clr>
                <a:srgbClr val="00943B"/>
              </a:buClr>
              <a:buFont typeface="Wingdings" panose="05000000000000000000" pitchFamily="2" charset="2"/>
              <a:buChar char="§"/>
            </a:pPr>
            <a:r>
              <a:rPr lang="pt-BR" sz="2000" dirty="0">
                <a:latin typeface="Arial "/>
              </a:rPr>
              <a:t>Funcionários da </a:t>
            </a:r>
            <a:br>
              <a:rPr lang="pt-BR" sz="2000" dirty="0">
                <a:latin typeface="Arial "/>
              </a:rPr>
            </a:br>
            <a:r>
              <a:rPr lang="pt-BR" sz="2000" dirty="0">
                <a:latin typeface="Arial "/>
              </a:rPr>
              <a:t>saúde animal</a:t>
            </a:r>
          </a:p>
          <a:p>
            <a:pPr marL="342900" indent="-342900">
              <a:buClr>
                <a:srgbClr val="00943B"/>
              </a:buClr>
              <a:buFont typeface="Wingdings" panose="05000000000000000000" pitchFamily="2" charset="2"/>
              <a:buChar char="§"/>
            </a:pPr>
            <a:r>
              <a:rPr lang="pt-BR" sz="2000" dirty="0">
                <a:latin typeface="Arial "/>
              </a:rPr>
              <a:t>Veterinários</a:t>
            </a:r>
          </a:p>
          <a:p>
            <a:pPr marL="342900" indent="-342900">
              <a:buClr>
                <a:srgbClr val="00943B"/>
              </a:buClr>
              <a:buFont typeface="Wingdings" panose="05000000000000000000" pitchFamily="2" charset="2"/>
              <a:buChar char="§"/>
            </a:pPr>
            <a:r>
              <a:rPr lang="pt-BR" sz="2000" dirty="0">
                <a:latin typeface="Arial "/>
              </a:rPr>
              <a:t>Técnicos veterinários 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6E66B8CA-BF8B-E285-BC95-53DEB23BD3E9}"/>
              </a:ext>
            </a:extLst>
          </p:cNvPr>
          <p:cNvSpPr txBox="1"/>
          <p:nvPr/>
        </p:nvSpPr>
        <p:spPr>
          <a:xfrm>
            <a:off x="7585082" y="4691301"/>
            <a:ext cx="4157739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Clr>
                <a:srgbClr val="00943B"/>
              </a:buClr>
              <a:buFont typeface="Wingdings" panose="05000000000000000000" pitchFamily="2" charset="2"/>
              <a:buChar char="§"/>
            </a:pPr>
            <a:r>
              <a:rPr lang="pt-BR" sz="2000" dirty="0">
                <a:latin typeface="Arial" panose="020B0604020202020204" pitchFamily="34" charset="0"/>
                <a:cs typeface="Arial" panose="020B0604020202020204" pitchFamily="34" charset="0"/>
              </a:rPr>
              <a:t>Funcionários responsáveis pela vida selvagem</a:t>
            </a:r>
          </a:p>
          <a:p>
            <a:pPr marL="342900" indent="-342900">
              <a:buClr>
                <a:srgbClr val="00943B"/>
              </a:buClr>
              <a:buFont typeface="Wingdings" panose="05000000000000000000" pitchFamily="2" charset="2"/>
              <a:buChar char="§"/>
            </a:pPr>
            <a:r>
              <a:rPr lang="pt-BR" sz="2000" dirty="0">
                <a:latin typeface="Arial" panose="020B0604020202020204" pitchFamily="34" charset="0"/>
                <a:cs typeface="Arial" panose="020B0604020202020204" pitchFamily="34" charset="0"/>
              </a:rPr>
              <a:t>Entomologistas</a:t>
            </a:r>
          </a:p>
          <a:p>
            <a:pPr marL="342900" indent="-342900">
              <a:buClr>
                <a:srgbClr val="00943B"/>
              </a:buClr>
              <a:buFont typeface="Wingdings" panose="05000000000000000000" pitchFamily="2" charset="2"/>
              <a:buChar char="§"/>
            </a:pPr>
            <a:r>
              <a:rPr lang="pt-BR" sz="2000" dirty="0">
                <a:latin typeface="Arial" panose="020B0604020202020204" pitchFamily="34" charset="0"/>
                <a:cs typeface="Arial" panose="020B0604020202020204" pitchFamily="34" charset="0"/>
              </a:rPr>
              <a:t>Profissionais da agricultura e </a:t>
            </a:r>
            <a:br>
              <a:rPr lang="pt-BR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t-BR" sz="2000" dirty="0">
                <a:latin typeface="Arial" panose="020B0604020202020204" pitchFamily="34" charset="0"/>
                <a:cs typeface="Arial" panose="020B0604020202020204" pitchFamily="34" charset="0"/>
              </a:rPr>
              <a:t>profissionais do setor pecuário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181A8D84-495D-84BD-8B43-1BF1F014AEA6}"/>
              </a:ext>
            </a:extLst>
          </p:cNvPr>
          <p:cNvSpPr txBox="1"/>
          <p:nvPr/>
        </p:nvSpPr>
        <p:spPr>
          <a:xfrm>
            <a:off x="7585082" y="1740423"/>
            <a:ext cx="342586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Clr>
                <a:srgbClr val="00943B"/>
              </a:buClr>
              <a:buFont typeface="Wingdings" panose="05000000000000000000" pitchFamily="2" charset="2"/>
              <a:buChar char="§"/>
            </a:pP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Antropólogos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médicos</a:t>
            </a: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rgbClr val="00943B"/>
              </a:buClr>
              <a:buFont typeface="Wingdings" panose="05000000000000000000" pitchFamily="2" charset="2"/>
              <a:buChar char="§"/>
            </a:pP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Sociólogos</a:t>
            </a: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rgbClr val="00943B"/>
              </a:buClr>
              <a:buFont typeface="Wingdings" panose="05000000000000000000" pitchFamily="2" charset="2"/>
              <a:buChar char="§"/>
            </a:pP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Assistentes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latin typeface="Arial" panose="020B0604020202020204" pitchFamily="34" charset="0"/>
                <a:cs typeface="Arial" panose="020B0604020202020204" pitchFamily="34" charset="0"/>
              </a:rPr>
              <a:t>sociais</a:t>
            </a: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A27969F-82A0-BD0E-680D-7BA7832227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24835" y="2166699"/>
            <a:ext cx="3860247" cy="31920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41755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1" grpId="0"/>
      <p:bldP spid="23" grpId="0"/>
      <p:bldP spid="25" grpId="0"/>
      <p:bldP spid="27" grpId="0"/>
      <p:bldP spid="32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</p:tagLst>
</file>

<file path=ppt/theme/theme1.xml><?xml version="1.0" encoding="utf-8"?>
<a:theme xmlns:a="http://schemas.openxmlformats.org/drawingml/2006/main" name="Theme2PT_11_14_2024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Custom 1">
      <a:majorFont>
        <a:latin typeface="Franklin Gothic Medium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heme2PT_11_14_2024" id="{62F852CC-3320-4244-9CF1-A3638F56D625}" vid="{8CC065A4-8F2B-46DC-8FA1-8453EE6020A6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B263BB87ED693489DF545C68D111AB5" ma:contentTypeVersion="18" ma:contentTypeDescription="Create a new document." ma:contentTypeScope="" ma:versionID="1cec4caab88798aa6c527385697c2251">
  <xsd:schema xmlns:xsd="http://www.w3.org/2001/XMLSchema" xmlns:xs="http://www.w3.org/2001/XMLSchema" xmlns:p="http://schemas.microsoft.com/office/2006/metadata/properties" xmlns:ns2="52ff0146-47b4-4d51-8c1c-03266fcd63a2" xmlns:ns3="cd03f174-a395-49eb-8ee9-8d943e22f40d" targetNamespace="http://schemas.microsoft.com/office/2006/metadata/properties" ma:root="true" ma:fieldsID="2ae390c631a92185dce381efc91d733f" ns2:_="" ns3:_="">
    <xsd:import namespace="52ff0146-47b4-4d51-8c1c-03266fcd63a2"/>
    <xsd:import namespace="cd03f174-a395-49eb-8ee9-8d943e22f40d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ServiceOCR" minOccurs="0"/>
                <xsd:element ref="ns2:MediaServiceLocation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  <xsd:element ref="ns2:ForReference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2ff0146-47b4-4d51-8c1c-03266fcd63a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LengthInSeconds" ma:index="18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20" nillable="true" ma:taxonomy="true" ma:internalName="lcf76f155ced4ddcb4097134ff3c332f" ma:taxonomyFieldName="MediaServiceImageTags" ma:displayName="Image Tags" ma:readOnly="false" ma:fieldId="{5cf76f15-5ced-4ddc-b409-7134ff3c332f}" ma:taxonomyMulti="true" ma:sspId="9353dbe8-8260-4ccf-8219-3d2995e6fa1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2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3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ForReference" ma:index="24" nillable="true" ma:displayName="For Reference" ma:default="0" ma:description="Yes/No if this file is important to understand the context and history of ZFETP." ma:format="Dropdown" ma:internalName="ForReference">
      <xsd:simpleType>
        <xsd:restriction base="dms:Boolean"/>
      </xsd:simpleType>
    </xsd:element>
    <xsd:element name="MediaServiceBillingMetadata" ma:index="25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d03f174-a395-49eb-8ee9-8d943e22f40d" elementFormDefault="qualified">
    <xsd:import namespace="http://schemas.microsoft.com/office/2006/documentManagement/types"/>
    <xsd:import namespace="http://schemas.microsoft.com/office/infopath/2007/PartnerControls"/>
    <xsd:element name="SharedWithUsers" ma:index="13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4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1" nillable="true" ma:displayName="Taxonomy Catch All Column" ma:hidden="true" ma:list="{8d37e551-fb76-4f25-8c56-d73644bbf5a5}" ma:internalName="TaxCatchAll" ma:showField="CatchAllData" ma:web="cd03f174-a395-49eb-8ee9-8d943e22f40d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haredWithUsers xmlns="cd03f174-a395-49eb-8ee9-8d943e22f40d">
      <UserInfo>
        <DisplayName>SharingLinks.bd832e35-7107-440b-a337-cf2caf5f0556.Flexible.f9bf329d-61ba-4311-8fbe-6b56a8302726</DisplayName>
        <AccountId>123</AccountId>
        <AccountType/>
      </UserInfo>
      <UserInfo>
        <DisplayName>Belles, Hayley (CDC/DDID/NCEZID/OD)</DisplayName>
        <AccountId>101</AccountId>
        <AccountType/>
      </UserInfo>
    </SharedWithUsers>
    <lcf76f155ced4ddcb4097134ff3c332f xmlns="52ff0146-47b4-4d51-8c1c-03266fcd63a2">
      <Terms xmlns="http://schemas.microsoft.com/office/infopath/2007/PartnerControls"/>
    </lcf76f155ced4ddcb4097134ff3c332f>
    <TaxCatchAll xmlns="cd03f174-a395-49eb-8ee9-8d943e22f40d" xsi:nil="true"/>
    <ForReference xmlns="52ff0146-47b4-4d51-8c1c-03266fcd63a2">false</ForReference>
  </documentManagement>
</p:properties>
</file>

<file path=customXml/itemProps1.xml><?xml version="1.0" encoding="utf-8"?>
<ds:datastoreItem xmlns:ds="http://schemas.openxmlformats.org/officeDocument/2006/customXml" ds:itemID="{4FFC6A49-CF88-45A0-B122-D21C87609E46}"/>
</file>

<file path=customXml/itemProps2.xml><?xml version="1.0" encoding="utf-8"?>
<ds:datastoreItem xmlns:ds="http://schemas.openxmlformats.org/officeDocument/2006/customXml" ds:itemID="{82CA8745-D442-4406-BF12-19AD2B446EE0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26D83549-F3AC-4AAB-AD49-CE448E41FA2B}">
  <ds:schemaRefs>
    <ds:schemaRef ds:uri="52ff0146-47b4-4d51-8c1c-03266fcd63a2"/>
    <ds:schemaRef ds:uri="cd03f174-a395-49eb-8ee9-8d943e22f40d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Theme2PT_11_14_2024</Template>
  <TotalTime>1593</TotalTime>
  <Words>3260</Words>
  <Application>Microsoft Office PowerPoint</Application>
  <PresentationFormat>Widescreen</PresentationFormat>
  <Paragraphs>290</Paragraphs>
  <Slides>16</Slides>
  <Notes>16</Notes>
  <HiddenSlides>0</HiddenSlides>
  <MMClips>0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8" baseType="lpstr">
      <vt:lpstr>Arial</vt:lpstr>
      <vt:lpstr>Arial </vt:lpstr>
      <vt:lpstr>Arial (Body)</vt:lpstr>
      <vt:lpstr>Arial Re</vt:lpstr>
      <vt:lpstr>Calibri</vt:lpstr>
      <vt:lpstr>Courier New</vt:lpstr>
      <vt:lpstr>Franklin Gothic Medium</vt:lpstr>
      <vt:lpstr>Franklin Gothic Medium Cond</vt:lpstr>
      <vt:lpstr>Times New Roman</vt:lpstr>
      <vt:lpstr>Trebuchet MS</vt:lpstr>
      <vt:lpstr>Wingdings</vt:lpstr>
      <vt:lpstr>Theme2PT_11_14_2024</vt:lpstr>
      <vt:lpstr>PowerPoint Presentation</vt:lpstr>
      <vt:lpstr>PowerPoint Presentation</vt:lpstr>
      <vt:lpstr>PowerPoint Presentation</vt:lpstr>
      <vt:lpstr>Por quê promover uma abordagem Uma  Só Saúde?</vt:lpstr>
      <vt:lpstr>O que é a Uma Só Saúde?</vt:lpstr>
      <vt:lpstr>Três C's de Uma Só Saúde</vt:lpstr>
      <vt:lpstr>Impacto em todos os setores</vt:lpstr>
      <vt:lpstr>Uma Só Saúde inclui...</vt:lpstr>
      <vt:lpstr>Partes interessadas em Uma Só Saúde </vt:lpstr>
      <vt:lpstr>Organização Mundial de Saúde (OMS)</vt:lpstr>
      <vt:lpstr>Organização Mundial de Saúde  Animal (WOAH)</vt:lpstr>
      <vt:lpstr>Organização das Nações Unidas para a Alimentação e a Agricultura (FAO)</vt:lpstr>
      <vt:lpstr>Programa das Nações Unidas para o Ambiente (PNUA)</vt:lpstr>
      <vt:lpstr>Plano de ação conjunto de Uma Só Saúde</vt:lpstr>
      <vt:lpstr>Resumo</vt:lpstr>
      <vt:lpstr>Revisão dos objetivos</vt:lpstr>
    </vt:vector>
  </TitlesOfParts>
  <Company>jsi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CDC</dc:creator>
  <cp:keywords>, docId:22D8836AE12D4015D74CF93138335EBC</cp:keywords>
  <cp:lastModifiedBy>Gallagher, Darby (CDC/GHC/DGHP)</cp:lastModifiedBy>
  <cp:revision>25</cp:revision>
  <cp:lastPrinted>2023-08-01T19:13:43Z</cp:lastPrinted>
  <dcterms:created xsi:type="dcterms:W3CDTF">2017-06-15T16:45:28Z</dcterms:created>
  <dcterms:modified xsi:type="dcterms:W3CDTF">2025-10-07T15:14:44Z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0x010100BB263BB87ED693489DF545C68D111AB5</vt:lpwstr>
  </property>
  <property fmtid="{D5CDD505-2E9C-101B-9397-08002B2CF9AE}" pid="3" name="MSIP_Label_8af03ff0-41c5-4c41-b55e-fabb8fae94be_Enabled">
    <vt:lpwstr>true</vt:lpwstr>
  </property>
  <property fmtid="{D5CDD505-2E9C-101B-9397-08002B2CF9AE}" pid="4" name="MSIP_Label_8af03ff0-41c5-4c41-b55e-fabb8fae94be_SetDate">
    <vt:lpwstr>2021-01-11T21:10:03Z</vt:lpwstr>
  </property>
  <property fmtid="{D5CDD505-2E9C-101B-9397-08002B2CF9AE}" pid="5" name="MSIP_Label_8af03ff0-41c5-4c41-b55e-fabb8fae94be_Method">
    <vt:lpwstr>Privileged</vt:lpwstr>
  </property>
  <property fmtid="{D5CDD505-2E9C-101B-9397-08002B2CF9AE}" pid="6" name="MSIP_Label_8af03ff0-41c5-4c41-b55e-fabb8fae94be_Name">
    <vt:lpwstr>8af03ff0-41c5-4c41-b55e-fabb8fae94be</vt:lpwstr>
  </property>
  <property fmtid="{D5CDD505-2E9C-101B-9397-08002B2CF9AE}" pid="7" name="MSIP_Label_8af03ff0-41c5-4c41-b55e-fabb8fae94be_SiteId">
    <vt:lpwstr>9ce70869-60db-44fd-abe8-d2767077fc8f</vt:lpwstr>
  </property>
  <property fmtid="{D5CDD505-2E9C-101B-9397-08002B2CF9AE}" pid="8" name="MSIP_Label_8af03ff0-41c5-4c41-b55e-fabb8fae94be_ActionId">
    <vt:lpwstr>64b39013-0d4c-4949-81c9-5d856336535a</vt:lpwstr>
  </property>
  <property fmtid="{D5CDD505-2E9C-101B-9397-08002B2CF9AE}" pid="9" name="MSIP_Label_8af03ff0-41c5-4c41-b55e-fabb8fae94be_ContentBits">
    <vt:lpwstr>0</vt:lpwstr>
  </property>
  <property fmtid="{D5CDD505-2E9C-101B-9397-08002B2CF9AE}" pid="10" name="MediaServiceImageTags">
    <vt:lpwstr/>
  </property>
</Properties>
</file>